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57" r:id="rId6"/>
  </p:sldIdLst>
  <p:sldSz cx="9144000" cy="6858000" type="screen4x3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52285-836D-4913-909E-3D006C33A8FF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D0DE7D-34CC-46C2-AC9D-7B9E10DB44B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FEFCCA"/>
        </a:solidFill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pPr algn="ctr" rtl="0"/>
          <a:r>
            <a:rPr lang="ru-RU" b="1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Управленческий проект </a:t>
          </a:r>
        </a:p>
        <a:p>
          <a:pPr algn="ctr" rtl="0"/>
          <a:r>
            <a:rPr lang="ru-RU" b="1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2017-2018 </a:t>
          </a:r>
          <a:r>
            <a:rPr lang="ru-RU" b="1" dirty="0" err="1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</a:t>
          </a:r>
          <a:r>
            <a:rPr lang="ru-RU" b="1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dirty="0">
            <a:ln>
              <a:solidFill>
                <a:schemeClr val="bg2">
                  <a:lumMod val="10000"/>
                </a:schemeClr>
              </a:solidFill>
            </a:ln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D3DC3A-C1F2-4AB4-BED7-FCE02E527688}" type="parTrans" cxnId="{599B83C7-49CA-40A8-B475-A847DAED69DA}">
      <dgm:prSet/>
      <dgm:spPr/>
      <dgm:t>
        <a:bodyPr/>
        <a:lstStyle/>
        <a:p>
          <a:endParaRPr lang="ru-RU"/>
        </a:p>
      </dgm:t>
    </dgm:pt>
    <dgm:pt modelId="{A1FC4771-1502-461A-B441-9204A02C1D07}" type="sibTrans" cxnId="{599B83C7-49CA-40A8-B475-A847DAED69DA}">
      <dgm:prSet/>
      <dgm:spPr/>
      <dgm:t>
        <a:bodyPr/>
        <a:lstStyle/>
        <a:p>
          <a:endParaRPr lang="ru-RU"/>
        </a:p>
      </dgm:t>
    </dgm:pt>
    <dgm:pt modelId="{9C1E282E-C471-45DE-AA6E-00AC4971F265}" type="pres">
      <dgm:prSet presAssocID="{E5252285-836D-4913-909E-3D006C33A8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4E6300-4FAB-4F66-9962-3C0AB7317350}" type="pres">
      <dgm:prSet presAssocID="{C6D0DE7D-34CC-46C2-AC9D-7B9E10DB44BB}" presName="parentText" presStyleLbl="node1" presStyleIdx="0" presStyleCnt="1" custScaleY="106857" custLinFactNeighborX="-3347" custLinFactNeighborY="-170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9B83C7-49CA-40A8-B475-A847DAED69DA}" srcId="{E5252285-836D-4913-909E-3D006C33A8FF}" destId="{C6D0DE7D-34CC-46C2-AC9D-7B9E10DB44BB}" srcOrd="0" destOrd="0" parTransId="{0AD3DC3A-C1F2-4AB4-BED7-FCE02E527688}" sibTransId="{A1FC4771-1502-461A-B441-9204A02C1D07}"/>
    <dgm:cxn modelId="{4D5A3598-11C8-4C99-8D9B-3FAF2B9B068A}" type="presOf" srcId="{E5252285-836D-4913-909E-3D006C33A8FF}" destId="{9C1E282E-C471-45DE-AA6E-00AC4971F265}" srcOrd="0" destOrd="0" presId="urn:microsoft.com/office/officeart/2005/8/layout/vList2"/>
    <dgm:cxn modelId="{D904A622-40AA-4550-AA4F-E3143C791AE3}" type="presOf" srcId="{C6D0DE7D-34CC-46C2-AC9D-7B9E10DB44BB}" destId="{5E4E6300-4FAB-4F66-9962-3C0AB7317350}" srcOrd="0" destOrd="0" presId="urn:microsoft.com/office/officeart/2005/8/layout/vList2"/>
    <dgm:cxn modelId="{8AE4180E-CDA0-44B6-9232-1A369AF6284A}" type="presParOf" srcId="{9C1E282E-C471-45DE-AA6E-00AC4971F265}" destId="{5E4E6300-4FAB-4F66-9962-3C0AB73173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E7B62F-9C9E-4BE3-8240-07BAEA7900B4}" type="doc">
      <dgm:prSet loTypeId="urn:microsoft.com/office/officeart/2005/8/layout/vList3#1" loCatId="list" qsTypeId="urn:microsoft.com/office/officeart/2005/8/quickstyle/simple3" qsCatId="simple" csTypeId="urn:microsoft.com/office/officeart/2005/8/colors/accent1_5" csCatId="accent1" phldr="1"/>
      <dgm:spPr/>
    </dgm:pt>
    <dgm:pt modelId="{99514583-EBC1-4845-BC6F-2E6514C4CAC8}">
      <dgm:prSet phldrT="[Текст]" custT="1"/>
      <dgm:spPr/>
      <dgm:t>
        <a:bodyPr/>
        <a:lstStyle/>
        <a:p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отсутствие преемственности между уровнями образования, в том числе и по вопросам формирования читательской компетенции обучающихся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98EC6A14-360C-4A21-8DE2-D2074DD5AC9C}" type="parTrans" cxnId="{F66A4839-EC2A-47F7-A46C-E1A71CFE3DEE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4C6050-4B49-44FC-B034-3FF51AACB54B}" type="sibTrans" cxnId="{F66A4839-EC2A-47F7-A46C-E1A71CFE3DEE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857AD6-F770-4847-884F-BF7EF59B43E3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выполнение текстовых заданий ИКР, ОГЭ, ЕГЭ вызывают серьезные затруднения у обучающихся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D51A052-C862-4C5E-A48F-5FA7F63F646D}" type="parTrans" cxnId="{945DF68F-3021-4FC6-AC63-1B88D7C2421F}">
      <dgm:prSet/>
      <dgm:spPr/>
      <dgm:t>
        <a:bodyPr/>
        <a:lstStyle/>
        <a:p>
          <a:endParaRPr lang="ru-RU"/>
        </a:p>
      </dgm:t>
    </dgm:pt>
    <dgm:pt modelId="{31072F9C-CF7D-475A-B2B0-8708987A80C8}" type="sibTrans" cxnId="{945DF68F-3021-4FC6-AC63-1B88D7C2421F}">
      <dgm:prSet/>
      <dgm:spPr/>
      <dgm:t>
        <a:bodyPr/>
        <a:lstStyle/>
        <a:p>
          <a:endParaRPr lang="ru-RU"/>
        </a:p>
      </dgm:t>
    </dgm:pt>
    <dgm:pt modelId="{0646A5A6-104D-4904-BC35-1BDAE2DC8AC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низкий уровень читательской компетенции выпускников начального, основного и среднего уровней образования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61073FA-3827-4886-9124-D413E627E87A}" type="parTrans" cxnId="{4C234668-21C0-47B4-802E-79445972407D}">
      <dgm:prSet/>
      <dgm:spPr/>
      <dgm:t>
        <a:bodyPr/>
        <a:lstStyle/>
        <a:p>
          <a:endParaRPr lang="ru-RU"/>
        </a:p>
      </dgm:t>
    </dgm:pt>
    <dgm:pt modelId="{889C1B5F-2454-4616-A6F6-0F593BDF1B2B}" type="sibTrans" cxnId="{4C234668-21C0-47B4-802E-79445972407D}">
      <dgm:prSet/>
      <dgm:spPr/>
      <dgm:t>
        <a:bodyPr/>
        <a:lstStyle/>
        <a:p>
          <a:endParaRPr lang="ru-RU"/>
        </a:p>
      </dgm:t>
    </dgm:pt>
    <dgm:pt modelId="{EC3C6A6E-EE0C-41DD-ADF9-49DF6D765773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нет системы  организационно-педагогических условий для формирования и развития читательской грамотности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EA3B94A-9000-4AD1-B5CB-FE4856694A6D}" type="parTrans" cxnId="{0DA60E9E-1B98-49E7-B07B-0C91B5601D20}">
      <dgm:prSet/>
      <dgm:spPr/>
      <dgm:t>
        <a:bodyPr/>
        <a:lstStyle/>
        <a:p>
          <a:endParaRPr lang="ru-RU"/>
        </a:p>
      </dgm:t>
    </dgm:pt>
    <dgm:pt modelId="{EB134661-55D6-4F07-A53E-B10F56F76877}" type="sibTrans" cxnId="{0DA60E9E-1B98-49E7-B07B-0C91B5601D20}">
      <dgm:prSet/>
      <dgm:spPr/>
      <dgm:t>
        <a:bodyPr/>
        <a:lstStyle/>
        <a:p>
          <a:endParaRPr lang="ru-RU"/>
        </a:p>
      </dgm:t>
    </dgm:pt>
    <dgm:pt modelId="{EFBCF034-66CC-48A8-80C2-81BF0518D7E7}" type="pres">
      <dgm:prSet presAssocID="{59E7B62F-9C9E-4BE3-8240-07BAEA7900B4}" presName="linearFlow" presStyleCnt="0">
        <dgm:presLayoutVars>
          <dgm:dir/>
          <dgm:resizeHandles val="exact"/>
        </dgm:presLayoutVars>
      </dgm:prSet>
      <dgm:spPr/>
    </dgm:pt>
    <dgm:pt modelId="{176D484F-598F-48D0-BAC5-3BC1E0D8095B}" type="pres">
      <dgm:prSet presAssocID="{19857AD6-F770-4847-884F-BF7EF59B43E3}" presName="composite" presStyleCnt="0"/>
      <dgm:spPr/>
    </dgm:pt>
    <dgm:pt modelId="{0B5A2B61-0411-4F57-B630-85CFAC68F42C}" type="pres">
      <dgm:prSet presAssocID="{19857AD6-F770-4847-884F-BF7EF59B43E3}" presName="imgShp" presStyleLbl="fgImgPlace1" presStyleIdx="0" presStyleCnt="4" custLinFactX="-85051" custLinFactNeighborX="-100000" custLinFactNeighborY="13446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</dgm:pt>
    <dgm:pt modelId="{008E7C59-0040-40E0-B1F1-5CA0CB7D9D15}" type="pres">
      <dgm:prSet presAssocID="{19857AD6-F770-4847-884F-BF7EF59B43E3}" presName="txShp" presStyleLbl="node1" presStyleIdx="0" presStyleCnt="4" custScaleX="126950" custLinFactNeighborX="1363" custLinFactNeighborY="270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5796B-ED8F-4081-A99D-EBB147B0070B}" type="pres">
      <dgm:prSet presAssocID="{31072F9C-CF7D-475A-B2B0-8708987A80C8}" presName="spacing" presStyleCnt="0"/>
      <dgm:spPr/>
    </dgm:pt>
    <dgm:pt modelId="{CB411255-8316-4BCB-8C2D-AB21FC933726}" type="pres">
      <dgm:prSet presAssocID="{0646A5A6-104D-4904-BC35-1BDAE2DC8AC6}" presName="composite" presStyleCnt="0"/>
      <dgm:spPr/>
    </dgm:pt>
    <dgm:pt modelId="{FF8623FC-DC8E-46D4-80E3-944B2884FCF8}" type="pres">
      <dgm:prSet presAssocID="{0646A5A6-104D-4904-BC35-1BDAE2DC8AC6}" presName="imgShp" presStyleLbl="fgImgPlace1" presStyleIdx="1" presStyleCnt="4" custLinFactX="-60051" custLinFactNeighborX="-100000" custLinFactNeighborY="-6709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</dgm:pt>
    <dgm:pt modelId="{E5D8767C-7CF3-44CE-90BE-1C6A5AB8FC37}" type="pres">
      <dgm:prSet presAssocID="{0646A5A6-104D-4904-BC35-1BDAE2DC8AC6}" presName="txShp" presStyleLbl="node1" presStyleIdx="1" presStyleCnt="4" custScaleX="126255" custLinFactNeighborX="1016" custLinFactNeighborY="6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06425-480B-41BA-B619-7650FF7FD901}" type="pres">
      <dgm:prSet presAssocID="{889C1B5F-2454-4616-A6F6-0F593BDF1B2B}" presName="spacing" presStyleCnt="0"/>
      <dgm:spPr/>
    </dgm:pt>
    <dgm:pt modelId="{12F21D56-9B6C-41F0-B394-DFA0F8DB5A17}" type="pres">
      <dgm:prSet presAssocID="{99514583-EBC1-4845-BC6F-2E6514C4CAC8}" presName="composite" presStyleCnt="0"/>
      <dgm:spPr/>
    </dgm:pt>
    <dgm:pt modelId="{527E9A5E-5211-4D20-96FA-E235568CE5C7}" type="pres">
      <dgm:prSet presAssocID="{99514583-EBC1-4845-BC6F-2E6514C4CAC8}" presName="imgShp" presStyleLbl="fgImgPlace1" presStyleIdx="2" presStyleCnt="4" custLinFactX="-60051" custLinFactNeighborX="-100000" custLinFactNeighborY="-14601"/>
      <dgm:spPr>
        <a:blipFill>
          <a:blip xmlns:r="http://schemas.openxmlformats.org/officeDocument/2006/relationships" r:embed="rId1"/>
          <a:srcRect/>
          <a:tile tx="0" ty="0" sx="100000" sy="100000" flip="none" algn="tl"/>
        </a:blipFill>
      </dgm:spPr>
    </dgm:pt>
    <dgm:pt modelId="{0EF21317-1F0B-4348-8DDF-681BF689B381}" type="pres">
      <dgm:prSet presAssocID="{99514583-EBC1-4845-BC6F-2E6514C4CAC8}" presName="txShp" presStyleLbl="node1" presStyleIdx="2" presStyleCnt="4" custScaleX="124224" custScaleY="102735" custLinFactNeighborX="3269" custLinFactNeighborY="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60CA-5735-4890-9840-065FF16D4894}" type="pres">
      <dgm:prSet presAssocID="{774C6050-4B49-44FC-B034-3FF51AACB54B}" presName="spacing" presStyleCnt="0"/>
      <dgm:spPr/>
    </dgm:pt>
    <dgm:pt modelId="{B41D7421-E96B-4DB7-8501-EC7A292DD738}" type="pres">
      <dgm:prSet presAssocID="{EC3C6A6E-EE0C-41DD-ADF9-49DF6D765773}" presName="composite" presStyleCnt="0"/>
      <dgm:spPr/>
    </dgm:pt>
    <dgm:pt modelId="{87B75C6E-5ADA-4E6B-87B8-904AE4249528}" type="pres">
      <dgm:prSet presAssocID="{EC3C6A6E-EE0C-41DD-ADF9-49DF6D765773}" presName="imgShp" presStyleLbl="fgImgPlace1" presStyleIdx="3" presStyleCnt="4" custLinFactX="-60051" custLinFactNeighborX="-100000" custLinFactNeighborY="4769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</dgm:pt>
    <dgm:pt modelId="{CDBFEEC9-5D00-41DE-9E30-3BB3673E5E12}" type="pres">
      <dgm:prSet presAssocID="{EC3C6A6E-EE0C-41DD-ADF9-49DF6D765773}" presName="txShp" presStyleLbl="node1" presStyleIdx="3" presStyleCnt="4" custScaleX="128730" custLinFactNeighborX="2253" custLinFactNeighborY="-8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C09355-EECD-4C96-BED9-675872517EF0}" type="presOf" srcId="{59E7B62F-9C9E-4BE3-8240-07BAEA7900B4}" destId="{EFBCF034-66CC-48A8-80C2-81BF0518D7E7}" srcOrd="0" destOrd="0" presId="urn:microsoft.com/office/officeart/2005/8/layout/vList3#1"/>
    <dgm:cxn modelId="{945DF68F-3021-4FC6-AC63-1B88D7C2421F}" srcId="{59E7B62F-9C9E-4BE3-8240-07BAEA7900B4}" destId="{19857AD6-F770-4847-884F-BF7EF59B43E3}" srcOrd="0" destOrd="0" parTransId="{8D51A052-C862-4C5E-A48F-5FA7F63F646D}" sibTransId="{31072F9C-CF7D-475A-B2B0-8708987A80C8}"/>
    <dgm:cxn modelId="{D6E74D3D-70EF-44C8-B2B7-D65D41D974C7}" type="presOf" srcId="{EC3C6A6E-EE0C-41DD-ADF9-49DF6D765773}" destId="{CDBFEEC9-5D00-41DE-9E30-3BB3673E5E12}" srcOrd="0" destOrd="0" presId="urn:microsoft.com/office/officeart/2005/8/layout/vList3#1"/>
    <dgm:cxn modelId="{0DA60E9E-1B98-49E7-B07B-0C91B5601D20}" srcId="{59E7B62F-9C9E-4BE3-8240-07BAEA7900B4}" destId="{EC3C6A6E-EE0C-41DD-ADF9-49DF6D765773}" srcOrd="3" destOrd="0" parTransId="{7EA3B94A-9000-4AD1-B5CB-FE4856694A6D}" sibTransId="{EB134661-55D6-4F07-A53E-B10F56F76877}"/>
    <dgm:cxn modelId="{F66A4839-EC2A-47F7-A46C-E1A71CFE3DEE}" srcId="{59E7B62F-9C9E-4BE3-8240-07BAEA7900B4}" destId="{99514583-EBC1-4845-BC6F-2E6514C4CAC8}" srcOrd="2" destOrd="0" parTransId="{98EC6A14-360C-4A21-8DE2-D2074DD5AC9C}" sibTransId="{774C6050-4B49-44FC-B034-3FF51AACB54B}"/>
    <dgm:cxn modelId="{7C1FCC9B-6723-4200-AE8A-09E8966C6576}" type="presOf" srcId="{0646A5A6-104D-4904-BC35-1BDAE2DC8AC6}" destId="{E5D8767C-7CF3-44CE-90BE-1C6A5AB8FC37}" srcOrd="0" destOrd="0" presId="urn:microsoft.com/office/officeart/2005/8/layout/vList3#1"/>
    <dgm:cxn modelId="{40CCA51F-DD14-452A-80B2-4A19C337B154}" type="presOf" srcId="{99514583-EBC1-4845-BC6F-2E6514C4CAC8}" destId="{0EF21317-1F0B-4348-8DDF-681BF689B381}" srcOrd="0" destOrd="0" presId="urn:microsoft.com/office/officeart/2005/8/layout/vList3#1"/>
    <dgm:cxn modelId="{4C234668-21C0-47B4-802E-79445972407D}" srcId="{59E7B62F-9C9E-4BE3-8240-07BAEA7900B4}" destId="{0646A5A6-104D-4904-BC35-1BDAE2DC8AC6}" srcOrd="1" destOrd="0" parTransId="{A61073FA-3827-4886-9124-D413E627E87A}" sibTransId="{889C1B5F-2454-4616-A6F6-0F593BDF1B2B}"/>
    <dgm:cxn modelId="{8872E75C-6611-4141-8233-A1671501C78A}" type="presOf" srcId="{19857AD6-F770-4847-884F-BF7EF59B43E3}" destId="{008E7C59-0040-40E0-B1F1-5CA0CB7D9D15}" srcOrd="0" destOrd="0" presId="urn:microsoft.com/office/officeart/2005/8/layout/vList3#1"/>
    <dgm:cxn modelId="{3FA726BF-1674-43DB-BD28-D7AA8151B17A}" type="presParOf" srcId="{EFBCF034-66CC-48A8-80C2-81BF0518D7E7}" destId="{176D484F-598F-48D0-BAC5-3BC1E0D8095B}" srcOrd="0" destOrd="0" presId="urn:microsoft.com/office/officeart/2005/8/layout/vList3#1"/>
    <dgm:cxn modelId="{99D94A27-AAD7-4310-BD2E-AB77D4CC685C}" type="presParOf" srcId="{176D484F-598F-48D0-BAC5-3BC1E0D8095B}" destId="{0B5A2B61-0411-4F57-B630-85CFAC68F42C}" srcOrd="0" destOrd="0" presId="urn:microsoft.com/office/officeart/2005/8/layout/vList3#1"/>
    <dgm:cxn modelId="{5FD9EB13-DEB1-41BA-B2DC-92D7AF53975B}" type="presParOf" srcId="{176D484F-598F-48D0-BAC5-3BC1E0D8095B}" destId="{008E7C59-0040-40E0-B1F1-5CA0CB7D9D15}" srcOrd="1" destOrd="0" presId="urn:microsoft.com/office/officeart/2005/8/layout/vList3#1"/>
    <dgm:cxn modelId="{2ADA7F76-A3DC-42CC-A2E1-849952B20CC0}" type="presParOf" srcId="{EFBCF034-66CC-48A8-80C2-81BF0518D7E7}" destId="{6C75796B-ED8F-4081-A99D-EBB147B0070B}" srcOrd="1" destOrd="0" presId="urn:microsoft.com/office/officeart/2005/8/layout/vList3#1"/>
    <dgm:cxn modelId="{A66DDE46-AA9E-43A6-BDB2-A9133E2B5C94}" type="presParOf" srcId="{EFBCF034-66CC-48A8-80C2-81BF0518D7E7}" destId="{CB411255-8316-4BCB-8C2D-AB21FC933726}" srcOrd="2" destOrd="0" presId="urn:microsoft.com/office/officeart/2005/8/layout/vList3#1"/>
    <dgm:cxn modelId="{07EE3F51-8812-4446-8090-C2E34C1F45CF}" type="presParOf" srcId="{CB411255-8316-4BCB-8C2D-AB21FC933726}" destId="{FF8623FC-DC8E-46D4-80E3-944B2884FCF8}" srcOrd="0" destOrd="0" presId="urn:microsoft.com/office/officeart/2005/8/layout/vList3#1"/>
    <dgm:cxn modelId="{669E6D0E-9BE3-45FD-91F2-E22A55D574C1}" type="presParOf" srcId="{CB411255-8316-4BCB-8C2D-AB21FC933726}" destId="{E5D8767C-7CF3-44CE-90BE-1C6A5AB8FC37}" srcOrd="1" destOrd="0" presId="urn:microsoft.com/office/officeart/2005/8/layout/vList3#1"/>
    <dgm:cxn modelId="{7FC9D92E-0B86-471C-AA3E-4577BD6F0C70}" type="presParOf" srcId="{EFBCF034-66CC-48A8-80C2-81BF0518D7E7}" destId="{C7506425-480B-41BA-B619-7650FF7FD901}" srcOrd="3" destOrd="0" presId="urn:microsoft.com/office/officeart/2005/8/layout/vList3#1"/>
    <dgm:cxn modelId="{7455E364-23CD-4924-A2A6-0DC00CB41FB0}" type="presParOf" srcId="{EFBCF034-66CC-48A8-80C2-81BF0518D7E7}" destId="{12F21D56-9B6C-41F0-B394-DFA0F8DB5A17}" srcOrd="4" destOrd="0" presId="urn:microsoft.com/office/officeart/2005/8/layout/vList3#1"/>
    <dgm:cxn modelId="{6B85EF69-C957-4834-B317-231AB7907744}" type="presParOf" srcId="{12F21D56-9B6C-41F0-B394-DFA0F8DB5A17}" destId="{527E9A5E-5211-4D20-96FA-E235568CE5C7}" srcOrd="0" destOrd="0" presId="urn:microsoft.com/office/officeart/2005/8/layout/vList3#1"/>
    <dgm:cxn modelId="{59BA5322-64E5-46A2-871D-C5EB1D349663}" type="presParOf" srcId="{12F21D56-9B6C-41F0-B394-DFA0F8DB5A17}" destId="{0EF21317-1F0B-4348-8DDF-681BF689B381}" srcOrd="1" destOrd="0" presId="urn:microsoft.com/office/officeart/2005/8/layout/vList3#1"/>
    <dgm:cxn modelId="{FBC644B4-F320-477D-908A-6DFFF45D3F0D}" type="presParOf" srcId="{EFBCF034-66CC-48A8-80C2-81BF0518D7E7}" destId="{F85160CA-5735-4890-9840-065FF16D4894}" srcOrd="5" destOrd="0" presId="urn:microsoft.com/office/officeart/2005/8/layout/vList3#1"/>
    <dgm:cxn modelId="{33463573-8935-4564-9818-C4287EE5DBA7}" type="presParOf" srcId="{EFBCF034-66CC-48A8-80C2-81BF0518D7E7}" destId="{B41D7421-E96B-4DB7-8501-EC7A292DD738}" srcOrd="6" destOrd="0" presId="urn:microsoft.com/office/officeart/2005/8/layout/vList3#1"/>
    <dgm:cxn modelId="{80422C5C-C535-4EEE-9016-9ECAF79D4ECF}" type="presParOf" srcId="{B41D7421-E96B-4DB7-8501-EC7A292DD738}" destId="{87B75C6E-5ADA-4E6B-87B8-904AE4249528}" srcOrd="0" destOrd="0" presId="urn:microsoft.com/office/officeart/2005/8/layout/vList3#1"/>
    <dgm:cxn modelId="{26821064-22F7-4ACA-86D9-AA26EDBCC219}" type="presParOf" srcId="{B41D7421-E96B-4DB7-8501-EC7A292DD738}" destId="{CDBFEEC9-5D00-41DE-9E30-3BB3673E5E1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697E52-C155-44D0-A2F7-4E023BDD5B12}" type="doc">
      <dgm:prSet loTypeId="urn:microsoft.com/office/officeart/2005/8/layout/hProcess4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4114FB0-58C8-4E7D-BB82-75B80010F0DD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Подготовительный этап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B99C76-7D7E-43B3-AF0E-621BF29D69BE}" type="parTrans" cxnId="{1D7D5484-6918-459A-A3EA-78524D74CB2B}">
      <dgm:prSet/>
      <dgm:spPr/>
      <dgm:t>
        <a:bodyPr/>
        <a:lstStyle/>
        <a:p>
          <a:endParaRPr lang="ru-RU"/>
        </a:p>
      </dgm:t>
    </dgm:pt>
    <dgm:pt modelId="{01F0939F-45E7-42EC-91F2-D6113771AEDA}" type="sibTrans" cxnId="{1D7D5484-6918-459A-A3EA-78524D74CB2B}">
      <dgm:prSet/>
      <dgm:spPr/>
      <dgm:t>
        <a:bodyPr/>
        <a:lstStyle/>
        <a:p>
          <a:endParaRPr lang="ru-RU"/>
        </a:p>
      </dgm:t>
    </dgm:pt>
    <dgm:pt modelId="{126E86B2-321F-459B-B82A-C806949F37A3}">
      <dgm:prSet phldrT="[Текст]"/>
      <dgm:spPr/>
      <dgm:t>
        <a:bodyPr/>
        <a:lstStyle/>
        <a:p>
          <a:pPr algn="l"/>
          <a:endParaRPr lang="ru-RU" sz="1300" dirty="0"/>
        </a:p>
      </dgm:t>
    </dgm:pt>
    <dgm:pt modelId="{488F0784-1E3E-4E8A-A98B-5E9E89B18DDA}" type="parTrans" cxnId="{ED36F70C-E530-4779-AD82-DDB2B8703D1E}">
      <dgm:prSet/>
      <dgm:spPr/>
      <dgm:t>
        <a:bodyPr/>
        <a:lstStyle/>
        <a:p>
          <a:endParaRPr lang="ru-RU"/>
        </a:p>
      </dgm:t>
    </dgm:pt>
    <dgm:pt modelId="{4BF60505-7928-4FB0-8209-E0BB2EBC091D}" type="sibTrans" cxnId="{ED36F70C-E530-4779-AD82-DDB2B8703D1E}">
      <dgm:prSet/>
      <dgm:spPr/>
      <dgm:t>
        <a:bodyPr/>
        <a:lstStyle/>
        <a:p>
          <a:endParaRPr lang="ru-RU"/>
        </a:p>
      </dgm:t>
    </dgm:pt>
    <dgm:pt modelId="{14BD283B-E95B-4964-A55C-99F31D6152EB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2. Практический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015B3A-D82B-4D40-B7F9-735042BC5084}" type="parTrans" cxnId="{6826A3C3-B9F9-4069-B6BA-C0890FFA231F}">
      <dgm:prSet/>
      <dgm:spPr/>
      <dgm:t>
        <a:bodyPr/>
        <a:lstStyle/>
        <a:p>
          <a:endParaRPr lang="ru-RU"/>
        </a:p>
      </dgm:t>
    </dgm:pt>
    <dgm:pt modelId="{5DFF4039-CB7E-43E7-A1A0-12341459AA93}" type="sibTrans" cxnId="{6826A3C3-B9F9-4069-B6BA-C0890FFA231F}">
      <dgm:prSet/>
      <dgm:spPr/>
      <dgm:t>
        <a:bodyPr/>
        <a:lstStyle/>
        <a:p>
          <a:endParaRPr lang="ru-RU"/>
        </a:p>
      </dgm:t>
    </dgm:pt>
    <dgm:pt modelId="{C7462DFD-D355-404C-8C6E-44B24D45A630}">
      <dgm:prSet phldrT="[Текст]" custT="1"/>
      <dgm:spPr/>
      <dgm:t>
        <a:bodyPr/>
        <a:lstStyle/>
        <a:p>
          <a:pPr algn="ctr"/>
          <a:r>
            <a:rPr lang="ru-RU" sz="1400" i="1" dirty="0" smtClean="0"/>
            <a:t>Мониторинг</a:t>
          </a:r>
          <a:endParaRPr lang="ru-RU" sz="1400" i="1" dirty="0"/>
        </a:p>
      </dgm:t>
    </dgm:pt>
    <dgm:pt modelId="{C38B84AA-1EF4-4C86-BAED-4BC9ABF9D929}" type="parTrans" cxnId="{40D98F87-7061-4CB0-B60E-FB6A5F5D894B}">
      <dgm:prSet/>
      <dgm:spPr/>
      <dgm:t>
        <a:bodyPr/>
        <a:lstStyle/>
        <a:p>
          <a:endParaRPr lang="ru-RU"/>
        </a:p>
      </dgm:t>
    </dgm:pt>
    <dgm:pt modelId="{A3AC4BBA-A3D4-4865-89F3-6FBE4D09A700}" type="sibTrans" cxnId="{40D98F87-7061-4CB0-B60E-FB6A5F5D894B}">
      <dgm:prSet/>
      <dgm:spPr/>
      <dgm:t>
        <a:bodyPr/>
        <a:lstStyle/>
        <a:p>
          <a:endParaRPr lang="ru-RU"/>
        </a:p>
      </dgm:t>
    </dgm:pt>
    <dgm:pt modelId="{129EC075-26C9-4659-A074-26E59CB5E599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3. Обобщающий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1D567D-28D2-4436-BE88-36052C5383E5}" type="parTrans" cxnId="{F7A37406-B5AA-408F-BF16-E55BAB6BD4E4}">
      <dgm:prSet/>
      <dgm:spPr/>
      <dgm:t>
        <a:bodyPr/>
        <a:lstStyle/>
        <a:p>
          <a:endParaRPr lang="ru-RU"/>
        </a:p>
      </dgm:t>
    </dgm:pt>
    <dgm:pt modelId="{76750D59-82D1-4C13-A738-FAC61566BE3C}" type="sibTrans" cxnId="{F7A37406-B5AA-408F-BF16-E55BAB6BD4E4}">
      <dgm:prSet/>
      <dgm:spPr/>
      <dgm:t>
        <a:bodyPr/>
        <a:lstStyle/>
        <a:p>
          <a:endParaRPr lang="ru-RU"/>
        </a:p>
      </dgm:t>
    </dgm:pt>
    <dgm:pt modelId="{A956E974-9E1B-4FA4-9E16-5B440A21CEE7}">
      <dgm:prSet phldrT="[Текст]" custT="1"/>
      <dgm:spPr/>
      <dgm:t>
        <a:bodyPr/>
        <a:lstStyle/>
        <a:p>
          <a:pPr algn="ctr"/>
          <a:r>
            <a: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Мониторинг результативности работы школы по единой методической теме школы</a:t>
          </a:r>
          <a:endParaRPr lang="ru-RU" sz="1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FA12C1-2234-4E6D-ADA0-EB9209E5D0D7}" type="parTrans" cxnId="{72E22333-7EA3-4DD9-9FF3-687DC6CC58DA}">
      <dgm:prSet/>
      <dgm:spPr/>
      <dgm:t>
        <a:bodyPr/>
        <a:lstStyle/>
        <a:p>
          <a:endParaRPr lang="ru-RU"/>
        </a:p>
      </dgm:t>
    </dgm:pt>
    <dgm:pt modelId="{02D1769D-17FB-435E-A0E8-5D89D7D8C67B}" type="sibTrans" cxnId="{72E22333-7EA3-4DD9-9FF3-687DC6CC58DA}">
      <dgm:prSet/>
      <dgm:spPr/>
      <dgm:t>
        <a:bodyPr/>
        <a:lstStyle/>
        <a:p>
          <a:endParaRPr lang="ru-RU"/>
        </a:p>
      </dgm:t>
    </dgm:pt>
    <dgm:pt modelId="{8E50F787-787F-4E2A-AEFF-5774FE6DD309}">
      <dgm:prSet custT="1"/>
      <dgm:spPr/>
      <dgm:t>
        <a:bodyPr/>
        <a:lstStyle/>
        <a:p>
          <a:pPr algn="ctr"/>
          <a:r>
            <a: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endParaRPr lang="ru-RU" sz="1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6CCB9-C257-4A7B-9C99-93705A7DD9BB}" type="parTrans" cxnId="{C33C160D-C404-46C1-B241-251F712417C6}">
      <dgm:prSet/>
      <dgm:spPr/>
      <dgm:t>
        <a:bodyPr/>
        <a:lstStyle/>
        <a:p>
          <a:endParaRPr lang="ru-RU"/>
        </a:p>
      </dgm:t>
    </dgm:pt>
    <dgm:pt modelId="{78B7BC92-9561-43D0-BB26-E1FE275B4DB5}" type="sibTrans" cxnId="{C33C160D-C404-46C1-B241-251F712417C6}">
      <dgm:prSet/>
      <dgm:spPr/>
      <dgm:t>
        <a:bodyPr/>
        <a:lstStyle/>
        <a:p>
          <a:endParaRPr lang="ru-RU"/>
        </a:p>
      </dgm:t>
    </dgm:pt>
    <dgm:pt modelId="{1E5FA9A1-FCB1-4E3C-8BF3-E845BD40E8B7}">
      <dgm:prSet custT="1"/>
      <dgm:spPr/>
      <dgm:t>
        <a:bodyPr/>
        <a:lstStyle/>
        <a:p>
          <a:pPr algn="ctr"/>
          <a:endParaRPr lang="ru-RU" sz="1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9C2331-4A7C-498E-B880-E617DDC75550}" type="parTrans" cxnId="{E71A0BF2-A5E3-4A82-85A4-5E14D0480734}">
      <dgm:prSet/>
      <dgm:spPr/>
      <dgm:t>
        <a:bodyPr/>
        <a:lstStyle/>
        <a:p>
          <a:endParaRPr lang="ru-RU"/>
        </a:p>
      </dgm:t>
    </dgm:pt>
    <dgm:pt modelId="{CEDACE74-E0CE-436F-AF81-0EA6EE873297}" type="sibTrans" cxnId="{E71A0BF2-A5E3-4A82-85A4-5E14D0480734}">
      <dgm:prSet/>
      <dgm:spPr/>
      <dgm:t>
        <a:bodyPr/>
        <a:lstStyle/>
        <a:p>
          <a:endParaRPr lang="ru-RU"/>
        </a:p>
      </dgm:t>
    </dgm:pt>
    <dgm:pt modelId="{06EDCBB3-A77D-40B0-B359-59DACEFC983C}">
      <dgm:prSet phldrT="[Текст]" custT="1"/>
      <dgm:spPr/>
      <dgm:t>
        <a:bodyPr/>
        <a:lstStyle/>
        <a:p>
          <a:pPr algn="ctr"/>
          <a:endParaRPr lang="ru-RU" sz="1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87CCFF-AF9A-420E-8369-FA618785C1BC}" type="parTrans" cxnId="{35F91088-86F0-4BC6-8FAA-F8340C1D2830}">
      <dgm:prSet/>
      <dgm:spPr/>
      <dgm:t>
        <a:bodyPr/>
        <a:lstStyle/>
        <a:p>
          <a:endParaRPr lang="ru-RU"/>
        </a:p>
      </dgm:t>
    </dgm:pt>
    <dgm:pt modelId="{E40245E6-A45E-4FA3-8AD1-D5314B799C12}" type="sibTrans" cxnId="{35F91088-86F0-4BC6-8FAA-F8340C1D2830}">
      <dgm:prSet/>
      <dgm:spPr/>
      <dgm:t>
        <a:bodyPr/>
        <a:lstStyle/>
        <a:p>
          <a:endParaRPr lang="ru-RU"/>
        </a:p>
      </dgm:t>
    </dgm:pt>
    <dgm:pt modelId="{1DA6DA59-11BF-4918-91CF-5EFBFF965C5F}">
      <dgm:prSet custT="1"/>
      <dgm:spPr/>
      <dgm:t>
        <a:bodyPr/>
        <a:lstStyle/>
        <a:p>
          <a:pPr algn="ctr"/>
          <a:r>
            <a: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</a:t>
          </a:r>
          <a:endParaRPr lang="ru-RU" sz="1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832588-0AE2-4545-BAD6-4EF00B4F5259}" type="parTrans" cxnId="{E4A30877-4C84-4AEE-A41A-1E2472F08429}">
      <dgm:prSet/>
      <dgm:spPr/>
      <dgm:t>
        <a:bodyPr/>
        <a:lstStyle/>
        <a:p>
          <a:endParaRPr lang="ru-RU"/>
        </a:p>
      </dgm:t>
    </dgm:pt>
    <dgm:pt modelId="{DE8AF080-18AD-4184-B0E9-19785CC9C258}" type="sibTrans" cxnId="{E4A30877-4C84-4AEE-A41A-1E2472F08429}">
      <dgm:prSet/>
      <dgm:spPr/>
      <dgm:t>
        <a:bodyPr/>
        <a:lstStyle/>
        <a:p>
          <a:endParaRPr lang="ru-RU"/>
        </a:p>
      </dgm:t>
    </dgm:pt>
    <dgm:pt modelId="{C72E16FE-920F-4533-B343-51A7AC76A9C5}">
      <dgm:prSet phldrT="[Текст]" custT="1"/>
      <dgm:spPr/>
      <dgm:t>
        <a:bodyPr/>
        <a:lstStyle/>
        <a:p>
          <a:pPr algn="ctr"/>
          <a:r>
            <a:rPr lang="ru-RU" sz="1400" i="1" dirty="0" smtClean="0"/>
            <a:t> Педагогические советы</a:t>
          </a:r>
          <a:endParaRPr lang="ru-RU" sz="1400" i="1" dirty="0"/>
        </a:p>
      </dgm:t>
    </dgm:pt>
    <dgm:pt modelId="{64C9D6B0-A8E1-4703-A060-3E71F0B4C4A7}" type="parTrans" cxnId="{839CB09D-A842-44AF-9E2E-F9A347749875}">
      <dgm:prSet/>
      <dgm:spPr/>
      <dgm:t>
        <a:bodyPr/>
        <a:lstStyle/>
        <a:p>
          <a:endParaRPr lang="ru-RU"/>
        </a:p>
      </dgm:t>
    </dgm:pt>
    <dgm:pt modelId="{45E0A7B4-A7DE-4EDD-B744-9AC1DCC81D3D}" type="sibTrans" cxnId="{839CB09D-A842-44AF-9E2E-F9A347749875}">
      <dgm:prSet/>
      <dgm:spPr/>
      <dgm:t>
        <a:bodyPr/>
        <a:lstStyle/>
        <a:p>
          <a:endParaRPr lang="ru-RU"/>
        </a:p>
      </dgm:t>
    </dgm:pt>
    <dgm:pt modelId="{06C8DF5E-67F7-4689-AB06-D195032B7F20}">
      <dgm:prSet phldrT="[Текст]" custT="1"/>
      <dgm:spPr/>
      <dgm:t>
        <a:bodyPr/>
        <a:lstStyle/>
        <a:p>
          <a:pPr algn="ctr"/>
          <a:r>
            <a:rPr lang="ru-RU" sz="1400" i="1" dirty="0" smtClean="0"/>
            <a:t>Совещания</a:t>
          </a:r>
          <a:endParaRPr lang="ru-RU" sz="1400" i="1" dirty="0"/>
        </a:p>
      </dgm:t>
    </dgm:pt>
    <dgm:pt modelId="{8906DBA7-E65E-440B-AD53-88A4DFE95672}" type="parTrans" cxnId="{18F65B64-4ED6-4487-8E57-1D6D3CE6BB12}">
      <dgm:prSet/>
      <dgm:spPr/>
      <dgm:t>
        <a:bodyPr/>
        <a:lstStyle/>
        <a:p>
          <a:endParaRPr lang="ru-RU"/>
        </a:p>
      </dgm:t>
    </dgm:pt>
    <dgm:pt modelId="{A1509371-8ED7-4763-AE9A-D94D770A2BDD}" type="sibTrans" cxnId="{18F65B64-4ED6-4487-8E57-1D6D3CE6BB12}">
      <dgm:prSet/>
      <dgm:spPr/>
      <dgm:t>
        <a:bodyPr/>
        <a:lstStyle/>
        <a:p>
          <a:endParaRPr lang="ru-RU"/>
        </a:p>
      </dgm:t>
    </dgm:pt>
    <dgm:pt modelId="{9A37DD5F-ED88-49D2-AB37-F20300D3BC69}">
      <dgm:prSet phldrT="[Текст]" custT="1"/>
      <dgm:spPr/>
      <dgm:t>
        <a:bodyPr/>
        <a:lstStyle/>
        <a:p>
          <a:pPr algn="ctr"/>
          <a:r>
            <a:rPr lang="ru-RU" sz="1400" i="1" dirty="0" smtClean="0"/>
            <a:t>Родительские собрания</a:t>
          </a:r>
          <a:endParaRPr lang="ru-RU" sz="1400" i="1" dirty="0"/>
        </a:p>
      </dgm:t>
    </dgm:pt>
    <dgm:pt modelId="{AB5F74A1-AA17-4E9A-A861-CDA2D7C7F146}" type="parTrans" cxnId="{3E0DAABD-3E3E-4578-A4F9-62F215799790}">
      <dgm:prSet/>
      <dgm:spPr/>
      <dgm:t>
        <a:bodyPr/>
        <a:lstStyle/>
        <a:p>
          <a:endParaRPr lang="ru-RU"/>
        </a:p>
      </dgm:t>
    </dgm:pt>
    <dgm:pt modelId="{136D5680-7E27-4BB8-88C6-FC0ECCDE05FB}" type="sibTrans" cxnId="{3E0DAABD-3E3E-4578-A4F9-62F215799790}">
      <dgm:prSet/>
      <dgm:spPr/>
      <dgm:t>
        <a:bodyPr/>
        <a:lstStyle/>
        <a:p>
          <a:endParaRPr lang="ru-RU"/>
        </a:p>
      </dgm:t>
    </dgm:pt>
    <dgm:pt modelId="{2FC3CBC9-1068-45DF-B863-05D116C463B4}">
      <dgm:prSet phldrT="[Текст]" custT="1"/>
      <dgm:spPr/>
      <dgm:t>
        <a:bodyPr/>
        <a:lstStyle/>
        <a:p>
          <a:pPr algn="ctr"/>
          <a:r>
            <a:rPr lang="ru-RU" sz="1400" i="1" dirty="0" smtClean="0"/>
            <a:t>Внеклассные мероприятия</a:t>
          </a:r>
          <a:endParaRPr lang="ru-RU" sz="1400" i="1" dirty="0"/>
        </a:p>
      </dgm:t>
    </dgm:pt>
    <dgm:pt modelId="{8B2174BB-E379-4135-86F5-176536B0C5A4}" type="parTrans" cxnId="{0AA470B9-4F30-41F8-99D4-6091F6E18FAE}">
      <dgm:prSet/>
      <dgm:spPr/>
      <dgm:t>
        <a:bodyPr/>
        <a:lstStyle/>
        <a:p>
          <a:endParaRPr lang="ru-RU"/>
        </a:p>
      </dgm:t>
    </dgm:pt>
    <dgm:pt modelId="{686096E3-A9CC-4607-89BD-6B33B44CD72B}" type="sibTrans" cxnId="{0AA470B9-4F30-41F8-99D4-6091F6E18FAE}">
      <dgm:prSet/>
      <dgm:spPr/>
      <dgm:t>
        <a:bodyPr/>
        <a:lstStyle/>
        <a:p>
          <a:endParaRPr lang="ru-RU"/>
        </a:p>
      </dgm:t>
    </dgm:pt>
    <dgm:pt modelId="{08601DDE-D906-4C66-9B2A-3A63C7833C04}">
      <dgm:prSet phldrT="[Текст]" custT="1"/>
      <dgm:spPr/>
      <dgm:t>
        <a:bodyPr/>
        <a:lstStyle/>
        <a:p>
          <a:pPr algn="ctr"/>
          <a:r>
            <a:rPr lang="ru-RU" sz="1400" i="1" dirty="0" err="1" smtClean="0"/>
            <a:t>Внутришкольный</a:t>
          </a:r>
          <a:r>
            <a:rPr lang="ru-RU" sz="1400" i="1" dirty="0" smtClean="0"/>
            <a:t> контроль </a:t>
          </a:r>
          <a:endParaRPr lang="ru-RU" sz="1400" i="1" dirty="0"/>
        </a:p>
      </dgm:t>
    </dgm:pt>
    <dgm:pt modelId="{F3CD22D1-FC7E-40C2-B437-626B433E986B}" type="parTrans" cxnId="{99C4BED8-7153-4FF5-A28A-A7979A10F87C}">
      <dgm:prSet/>
      <dgm:spPr/>
      <dgm:t>
        <a:bodyPr/>
        <a:lstStyle/>
        <a:p>
          <a:endParaRPr lang="ru-RU"/>
        </a:p>
      </dgm:t>
    </dgm:pt>
    <dgm:pt modelId="{B9003C6B-73E9-47A5-A6F6-7D67BAA471D1}" type="sibTrans" cxnId="{99C4BED8-7153-4FF5-A28A-A7979A10F87C}">
      <dgm:prSet/>
      <dgm:spPr/>
      <dgm:t>
        <a:bodyPr/>
        <a:lstStyle/>
        <a:p>
          <a:endParaRPr lang="ru-RU"/>
        </a:p>
      </dgm:t>
    </dgm:pt>
    <dgm:pt modelId="{7CC74306-E034-44F3-9147-226FA06D9655}">
      <dgm:prSet phldrT="[Текст]" custT="1"/>
      <dgm:spPr/>
      <dgm:t>
        <a:bodyPr/>
        <a:lstStyle/>
        <a:p>
          <a:pPr algn="ctr"/>
          <a:r>
            <a:rPr lang="ru-RU" sz="1400" i="1" dirty="0" smtClean="0"/>
            <a:t> Открытые уроки </a:t>
          </a:r>
          <a:endParaRPr lang="ru-RU" sz="1400" i="1" dirty="0"/>
        </a:p>
      </dgm:t>
    </dgm:pt>
    <dgm:pt modelId="{BD72E549-0044-4328-BAA5-F26A546AC370}" type="parTrans" cxnId="{AE622D98-239A-4E3D-A8F2-8EC7E5A0E4E7}">
      <dgm:prSet/>
      <dgm:spPr/>
      <dgm:t>
        <a:bodyPr/>
        <a:lstStyle/>
        <a:p>
          <a:endParaRPr lang="ru-RU"/>
        </a:p>
      </dgm:t>
    </dgm:pt>
    <dgm:pt modelId="{97F3F47B-9963-443E-82FB-68A6FD2F42E8}" type="sibTrans" cxnId="{AE622D98-239A-4E3D-A8F2-8EC7E5A0E4E7}">
      <dgm:prSet/>
      <dgm:spPr/>
      <dgm:t>
        <a:bodyPr/>
        <a:lstStyle/>
        <a:p>
          <a:endParaRPr lang="ru-RU"/>
        </a:p>
      </dgm:t>
    </dgm:pt>
    <dgm:pt modelId="{639F434C-B51F-4FCE-8FAA-2F98A3709984}" type="pres">
      <dgm:prSet presAssocID="{29697E52-C155-44D0-A2F7-4E023BDD5B1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77681-9BA4-46DD-9974-3117BB30EF7A}" type="pres">
      <dgm:prSet presAssocID="{29697E52-C155-44D0-A2F7-4E023BDD5B12}" presName="tSp" presStyleCnt="0"/>
      <dgm:spPr/>
    </dgm:pt>
    <dgm:pt modelId="{2FCE2AE5-5446-4CB3-B68F-E7719B9011E7}" type="pres">
      <dgm:prSet presAssocID="{29697E52-C155-44D0-A2F7-4E023BDD5B12}" presName="bSp" presStyleCnt="0"/>
      <dgm:spPr/>
    </dgm:pt>
    <dgm:pt modelId="{E64602F1-8B4B-4FC6-B532-3C19B5FD4833}" type="pres">
      <dgm:prSet presAssocID="{29697E52-C155-44D0-A2F7-4E023BDD5B12}" presName="process" presStyleCnt="0"/>
      <dgm:spPr/>
    </dgm:pt>
    <dgm:pt modelId="{A6FAFF43-992E-401C-9254-E41FD29F2EB1}" type="pres">
      <dgm:prSet presAssocID="{34114FB0-58C8-4E7D-BB82-75B80010F0DD}" presName="composite1" presStyleCnt="0"/>
      <dgm:spPr/>
    </dgm:pt>
    <dgm:pt modelId="{4702972E-0C8F-4CE4-9D4D-CE4E9481DB3A}" type="pres">
      <dgm:prSet presAssocID="{34114FB0-58C8-4E7D-BB82-75B80010F0DD}" presName="dummyNode1" presStyleLbl="node1" presStyleIdx="0" presStyleCnt="3"/>
      <dgm:spPr/>
    </dgm:pt>
    <dgm:pt modelId="{EF30FF90-F682-4551-986E-436406D15001}" type="pres">
      <dgm:prSet presAssocID="{34114FB0-58C8-4E7D-BB82-75B80010F0DD}" presName="childNode1" presStyleLbl="bgAcc1" presStyleIdx="0" presStyleCnt="3" custScaleX="140088" custScaleY="147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1107C-EFD1-426C-8B8F-8F324738E0B4}" type="pres">
      <dgm:prSet presAssocID="{34114FB0-58C8-4E7D-BB82-75B80010F0DD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FF5F8-E022-4F79-881F-8B755A2A47F6}" type="pres">
      <dgm:prSet presAssocID="{34114FB0-58C8-4E7D-BB82-75B80010F0DD}" presName="parentNode1" presStyleLbl="node1" presStyleIdx="0" presStyleCnt="3" custScaleX="190486" custScaleY="214516" custLinFactY="100000" custLinFactNeighborX="-2432" custLinFactNeighborY="1034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D03B5-CCF9-4812-AD27-0ADBBC612378}" type="pres">
      <dgm:prSet presAssocID="{34114FB0-58C8-4E7D-BB82-75B80010F0DD}" presName="connSite1" presStyleCnt="0"/>
      <dgm:spPr/>
    </dgm:pt>
    <dgm:pt modelId="{C523195C-BF3A-4F30-928A-B74CA32A2214}" type="pres">
      <dgm:prSet presAssocID="{01F0939F-45E7-42EC-91F2-D6113771AEDA}" presName="Name9" presStyleLbl="sibTrans2D1" presStyleIdx="0" presStyleCnt="2"/>
      <dgm:spPr/>
      <dgm:t>
        <a:bodyPr/>
        <a:lstStyle/>
        <a:p>
          <a:endParaRPr lang="ru-RU"/>
        </a:p>
      </dgm:t>
    </dgm:pt>
    <dgm:pt modelId="{1CEF9554-EC0D-4D53-B7E9-769CF7EAA0A6}" type="pres">
      <dgm:prSet presAssocID="{14BD283B-E95B-4964-A55C-99F31D6152EB}" presName="composite2" presStyleCnt="0"/>
      <dgm:spPr/>
    </dgm:pt>
    <dgm:pt modelId="{C99CBF7F-0CF3-4CB0-A8EF-1A4A2654705F}" type="pres">
      <dgm:prSet presAssocID="{14BD283B-E95B-4964-A55C-99F31D6152EB}" presName="dummyNode2" presStyleLbl="node1" presStyleIdx="0" presStyleCnt="3"/>
      <dgm:spPr/>
    </dgm:pt>
    <dgm:pt modelId="{F3175EBE-3BD8-45DB-BFFB-CEC68154B6C4}" type="pres">
      <dgm:prSet presAssocID="{14BD283B-E95B-4964-A55C-99F31D6152EB}" presName="childNode2" presStyleLbl="bgAcc1" presStyleIdx="1" presStyleCnt="3" custScaleX="239649" custScaleY="357606" custLinFactNeighborX="-3098" custLinFactNeighborY="4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755C2-2E77-42CB-8559-35F87197C275}" type="pres">
      <dgm:prSet presAssocID="{14BD283B-E95B-4964-A55C-99F31D6152EB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DFEAC-14BD-450C-AC97-E54E2843D797}" type="pres">
      <dgm:prSet presAssocID="{14BD283B-E95B-4964-A55C-99F31D6152EB}" presName="parentNode2" presStyleLbl="node1" presStyleIdx="1" presStyleCnt="3" custScaleX="164103" custScaleY="120663" custLinFactY="-100000" custLinFactNeighborX="-20793" custLinFactNeighborY="-1064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D1CE0-1852-40FB-AABE-27AFC7ED69DC}" type="pres">
      <dgm:prSet presAssocID="{14BD283B-E95B-4964-A55C-99F31D6152EB}" presName="connSite2" presStyleCnt="0"/>
      <dgm:spPr/>
    </dgm:pt>
    <dgm:pt modelId="{32E739DC-B671-4E92-B2A3-E363C44F247C}" type="pres">
      <dgm:prSet presAssocID="{5DFF4039-CB7E-43E7-A1A0-12341459AA93}" presName="Name18" presStyleLbl="sibTrans2D1" presStyleIdx="1" presStyleCnt="2"/>
      <dgm:spPr/>
      <dgm:t>
        <a:bodyPr/>
        <a:lstStyle/>
        <a:p>
          <a:endParaRPr lang="ru-RU"/>
        </a:p>
      </dgm:t>
    </dgm:pt>
    <dgm:pt modelId="{1DCD99FB-70A2-425D-AC0D-6B81D04617A2}" type="pres">
      <dgm:prSet presAssocID="{129EC075-26C9-4659-A074-26E59CB5E599}" presName="composite1" presStyleCnt="0"/>
      <dgm:spPr/>
    </dgm:pt>
    <dgm:pt modelId="{CC698C84-4C7A-4432-BA85-B3812447BBCF}" type="pres">
      <dgm:prSet presAssocID="{129EC075-26C9-4659-A074-26E59CB5E599}" presName="dummyNode1" presStyleLbl="node1" presStyleIdx="1" presStyleCnt="3"/>
      <dgm:spPr/>
    </dgm:pt>
    <dgm:pt modelId="{FBE228B1-C476-41C1-91D3-02409226F3C2}" type="pres">
      <dgm:prSet presAssocID="{129EC075-26C9-4659-A074-26E59CB5E599}" presName="childNode1" presStyleLbl="bgAcc1" presStyleIdx="2" presStyleCnt="3" custScaleX="163503" custScaleY="194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65844-266A-45E9-BDF4-029FCF481251}" type="pres">
      <dgm:prSet presAssocID="{129EC075-26C9-4659-A074-26E59CB5E599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20A1D9-7138-4A3F-A8C0-0D5E1ACC5BA1}" type="pres">
      <dgm:prSet presAssocID="{129EC075-26C9-4659-A074-26E59CB5E599}" presName="parentNode1" presStyleLbl="node1" presStyleIdx="2" presStyleCnt="3" custScaleX="156227" custScaleY="138622" custLinFactY="98470" custLinFactNeighborX="-7878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358A1-5E81-4E46-960A-3C1AFC2C61DD}" type="pres">
      <dgm:prSet presAssocID="{129EC075-26C9-4659-A074-26E59CB5E599}" presName="connSite1" presStyleCnt="0"/>
      <dgm:spPr/>
    </dgm:pt>
  </dgm:ptLst>
  <dgm:cxnLst>
    <dgm:cxn modelId="{FF6D0BC2-4D7C-4802-99B6-DDAE94A07DA7}" type="presOf" srcId="{06C8DF5E-67F7-4689-AB06-D195032B7F20}" destId="{7E8755C2-2E77-42CB-8559-35F87197C275}" srcOrd="1" destOrd="2" presId="urn:microsoft.com/office/officeart/2005/8/layout/hProcess4"/>
    <dgm:cxn modelId="{FC1E8708-12FF-4767-AA0D-75E10A225977}" type="presOf" srcId="{C72E16FE-920F-4533-B343-51A7AC76A9C5}" destId="{7E8755C2-2E77-42CB-8559-35F87197C275}" srcOrd="1" destOrd="1" presId="urn:microsoft.com/office/officeart/2005/8/layout/hProcess4"/>
    <dgm:cxn modelId="{35F91088-86F0-4BC6-8FAA-F8340C1D2830}" srcId="{129EC075-26C9-4659-A074-26E59CB5E599}" destId="{06EDCBB3-A77D-40B0-B359-59DACEFC983C}" srcOrd="0" destOrd="0" parTransId="{EC87CCFF-AF9A-420E-8369-FA618785C1BC}" sibTransId="{E40245E6-A45E-4FA3-8AD1-D5314B799C12}"/>
    <dgm:cxn modelId="{18F65B64-4ED6-4487-8E57-1D6D3CE6BB12}" srcId="{14BD283B-E95B-4964-A55C-99F31D6152EB}" destId="{06C8DF5E-67F7-4689-AB06-D195032B7F20}" srcOrd="2" destOrd="0" parTransId="{8906DBA7-E65E-440B-AD53-88A4DFE95672}" sibTransId="{A1509371-8ED7-4763-AE9A-D94D770A2BDD}"/>
    <dgm:cxn modelId="{F7A37406-B5AA-408F-BF16-E55BAB6BD4E4}" srcId="{29697E52-C155-44D0-A2F7-4E023BDD5B12}" destId="{129EC075-26C9-4659-A074-26E59CB5E599}" srcOrd="2" destOrd="0" parTransId="{D91D567D-28D2-4436-BE88-36052C5383E5}" sibTransId="{76750D59-82D1-4C13-A738-FAC61566BE3C}"/>
    <dgm:cxn modelId="{D839608C-3543-4C4B-AD26-6A8C000DCAC0}" type="presOf" srcId="{C72E16FE-920F-4533-B343-51A7AC76A9C5}" destId="{F3175EBE-3BD8-45DB-BFFB-CEC68154B6C4}" srcOrd="0" destOrd="1" presId="urn:microsoft.com/office/officeart/2005/8/layout/hProcess4"/>
    <dgm:cxn modelId="{C33C160D-C404-46C1-B241-251F712417C6}" srcId="{34114FB0-58C8-4E7D-BB82-75B80010F0DD}" destId="{8E50F787-787F-4E2A-AEFF-5774FE6DD309}" srcOrd="1" destOrd="0" parTransId="{1E86CCB9-C257-4A7B-9C99-93705A7DD9BB}" sibTransId="{78B7BC92-9561-43D0-BB26-E1FE275B4DB5}"/>
    <dgm:cxn modelId="{8640D3CF-712F-4356-9778-A4F4D4DFDAFF}" type="presOf" srcId="{1DA6DA59-11BF-4918-91CF-5EFBFF965C5F}" destId="{EF30FF90-F682-4551-986E-436406D15001}" srcOrd="0" destOrd="2" presId="urn:microsoft.com/office/officeart/2005/8/layout/hProcess4"/>
    <dgm:cxn modelId="{F1AE0C3F-CB77-47F3-B790-D607147BC4A0}" type="presOf" srcId="{2FC3CBC9-1068-45DF-B863-05D116C463B4}" destId="{F3175EBE-3BD8-45DB-BFFB-CEC68154B6C4}" srcOrd="0" destOrd="4" presId="urn:microsoft.com/office/officeart/2005/8/layout/hProcess4"/>
    <dgm:cxn modelId="{0C3E9152-36F2-4854-A211-D3CFEE87BDD6}" type="presOf" srcId="{06EDCBB3-A77D-40B0-B359-59DACEFC983C}" destId="{EA765844-266A-45E9-BDF4-029FCF481251}" srcOrd="1" destOrd="0" presId="urn:microsoft.com/office/officeart/2005/8/layout/hProcess4"/>
    <dgm:cxn modelId="{D559E107-74C8-4A59-B5DF-9DEE1DD54F62}" type="presOf" srcId="{9A37DD5F-ED88-49D2-AB37-F20300D3BC69}" destId="{F3175EBE-3BD8-45DB-BFFB-CEC68154B6C4}" srcOrd="0" destOrd="3" presId="urn:microsoft.com/office/officeart/2005/8/layout/hProcess4"/>
    <dgm:cxn modelId="{9B4411DE-C393-445C-857B-8E491A387834}" type="presOf" srcId="{A956E974-9E1B-4FA4-9E16-5B440A21CEE7}" destId="{FBE228B1-C476-41C1-91D3-02409226F3C2}" srcOrd="0" destOrd="1" presId="urn:microsoft.com/office/officeart/2005/8/layout/hProcess4"/>
    <dgm:cxn modelId="{91D0AF67-31A0-4265-AED1-714BB5BBE777}" type="presOf" srcId="{C7462DFD-D355-404C-8C6E-44B24D45A630}" destId="{F3175EBE-3BD8-45DB-BFFB-CEC68154B6C4}" srcOrd="0" destOrd="0" presId="urn:microsoft.com/office/officeart/2005/8/layout/hProcess4"/>
    <dgm:cxn modelId="{AF10F3D1-025B-49B5-B746-780E0D5690C6}" type="presOf" srcId="{1E5FA9A1-FCB1-4E3C-8BF3-E845BD40E8B7}" destId="{6AF1107C-EFD1-426C-8B8F-8F324738E0B4}" srcOrd="1" destOrd="0" presId="urn:microsoft.com/office/officeart/2005/8/layout/hProcess4"/>
    <dgm:cxn modelId="{E0657EA7-080F-4BD2-9C94-7DB08F9B5ED7}" type="presOf" srcId="{5DFF4039-CB7E-43E7-A1A0-12341459AA93}" destId="{32E739DC-B671-4E92-B2A3-E363C44F247C}" srcOrd="0" destOrd="0" presId="urn:microsoft.com/office/officeart/2005/8/layout/hProcess4"/>
    <dgm:cxn modelId="{21055052-41D6-4A7D-9FD3-59BCB29E7655}" type="presOf" srcId="{7CC74306-E034-44F3-9147-226FA06D9655}" destId="{7E8755C2-2E77-42CB-8559-35F87197C275}" srcOrd="1" destOrd="5" presId="urn:microsoft.com/office/officeart/2005/8/layout/hProcess4"/>
    <dgm:cxn modelId="{18346E25-AF75-40AC-826F-F9CE6D5A895E}" type="presOf" srcId="{9A37DD5F-ED88-49D2-AB37-F20300D3BC69}" destId="{7E8755C2-2E77-42CB-8559-35F87197C275}" srcOrd="1" destOrd="3" presId="urn:microsoft.com/office/officeart/2005/8/layout/hProcess4"/>
    <dgm:cxn modelId="{C95ED10A-448B-4182-9C70-CD59DDA8AA4C}" type="presOf" srcId="{08601DDE-D906-4C66-9B2A-3A63C7833C04}" destId="{F3175EBE-3BD8-45DB-BFFB-CEC68154B6C4}" srcOrd="0" destOrd="6" presId="urn:microsoft.com/office/officeart/2005/8/layout/hProcess4"/>
    <dgm:cxn modelId="{ED36F70C-E530-4779-AD82-DDB2B8703D1E}" srcId="{34114FB0-58C8-4E7D-BB82-75B80010F0DD}" destId="{126E86B2-321F-459B-B82A-C806949F37A3}" srcOrd="3" destOrd="0" parTransId="{488F0784-1E3E-4E8A-A98B-5E9E89B18DDA}" sibTransId="{4BF60505-7928-4FB0-8209-E0BB2EBC091D}"/>
    <dgm:cxn modelId="{280E1AAF-6B68-4CA4-873C-D3C331B0B757}" type="presOf" srcId="{06EDCBB3-A77D-40B0-B359-59DACEFC983C}" destId="{FBE228B1-C476-41C1-91D3-02409226F3C2}" srcOrd="0" destOrd="0" presId="urn:microsoft.com/office/officeart/2005/8/layout/hProcess4"/>
    <dgm:cxn modelId="{40D98F87-7061-4CB0-B60E-FB6A5F5D894B}" srcId="{14BD283B-E95B-4964-A55C-99F31D6152EB}" destId="{C7462DFD-D355-404C-8C6E-44B24D45A630}" srcOrd="0" destOrd="0" parTransId="{C38B84AA-1EF4-4C86-BAED-4BC9ABF9D929}" sibTransId="{A3AC4BBA-A3D4-4865-89F3-6FBE4D09A700}"/>
    <dgm:cxn modelId="{61ED5108-F569-4A3C-B64D-CEB9632301DA}" type="presOf" srcId="{C7462DFD-D355-404C-8C6E-44B24D45A630}" destId="{7E8755C2-2E77-42CB-8559-35F87197C275}" srcOrd="1" destOrd="0" presId="urn:microsoft.com/office/officeart/2005/8/layout/hProcess4"/>
    <dgm:cxn modelId="{010B484E-CE6F-48BD-B8F8-D65022577FBA}" type="presOf" srcId="{06C8DF5E-67F7-4689-AB06-D195032B7F20}" destId="{F3175EBE-3BD8-45DB-BFFB-CEC68154B6C4}" srcOrd="0" destOrd="2" presId="urn:microsoft.com/office/officeart/2005/8/layout/hProcess4"/>
    <dgm:cxn modelId="{2CF39F7E-836A-441B-ADDF-1046D241BFB4}" type="presOf" srcId="{14BD283B-E95B-4964-A55C-99F31D6152EB}" destId="{A0ADFEAC-14BD-450C-AC97-E54E2843D797}" srcOrd="0" destOrd="0" presId="urn:microsoft.com/office/officeart/2005/8/layout/hProcess4"/>
    <dgm:cxn modelId="{7BC8E743-6030-4AED-9A29-FB167464FB23}" type="presOf" srcId="{29697E52-C155-44D0-A2F7-4E023BDD5B12}" destId="{639F434C-B51F-4FCE-8FAA-2F98A3709984}" srcOrd="0" destOrd="0" presId="urn:microsoft.com/office/officeart/2005/8/layout/hProcess4"/>
    <dgm:cxn modelId="{E71A0BF2-A5E3-4A82-85A4-5E14D0480734}" srcId="{34114FB0-58C8-4E7D-BB82-75B80010F0DD}" destId="{1E5FA9A1-FCB1-4E3C-8BF3-E845BD40E8B7}" srcOrd="0" destOrd="0" parTransId="{B89C2331-4A7C-498E-B880-E617DDC75550}" sibTransId="{CEDACE74-E0CE-436F-AF81-0EA6EE873297}"/>
    <dgm:cxn modelId="{72E22333-7EA3-4DD9-9FF3-687DC6CC58DA}" srcId="{129EC075-26C9-4659-A074-26E59CB5E599}" destId="{A956E974-9E1B-4FA4-9E16-5B440A21CEE7}" srcOrd="1" destOrd="0" parTransId="{82FA12C1-2234-4E6D-ADA0-EB9209E5D0D7}" sibTransId="{02D1769D-17FB-435E-A0E8-5D89D7D8C67B}"/>
    <dgm:cxn modelId="{51BFA528-8B42-46C2-B49D-35DD02CEBCB0}" type="presOf" srcId="{01F0939F-45E7-42EC-91F2-D6113771AEDA}" destId="{C523195C-BF3A-4F30-928A-B74CA32A2214}" srcOrd="0" destOrd="0" presId="urn:microsoft.com/office/officeart/2005/8/layout/hProcess4"/>
    <dgm:cxn modelId="{B0C28608-AF63-46E0-9BFC-EBE00B0F2D2B}" type="presOf" srcId="{A956E974-9E1B-4FA4-9E16-5B440A21CEE7}" destId="{EA765844-266A-45E9-BDF4-029FCF481251}" srcOrd="1" destOrd="1" presId="urn:microsoft.com/office/officeart/2005/8/layout/hProcess4"/>
    <dgm:cxn modelId="{85786D86-31C0-4F89-9879-88D19CDC8E68}" type="presOf" srcId="{34114FB0-58C8-4E7D-BB82-75B80010F0DD}" destId="{AFAFF5F8-E022-4F79-881F-8B755A2A47F6}" srcOrd="0" destOrd="0" presId="urn:microsoft.com/office/officeart/2005/8/layout/hProcess4"/>
    <dgm:cxn modelId="{3E0DAABD-3E3E-4578-A4F9-62F215799790}" srcId="{14BD283B-E95B-4964-A55C-99F31D6152EB}" destId="{9A37DD5F-ED88-49D2-AB37-F20300D3BC69}" srcOrd="3" destOrd="0" parTransId="{AB5F74A1-AA17-4E9A-A861-CDA2D7C7F146}" sibTransId="{136D5680-7E27-4BB8-88C6-FC0ECCDE05FB}"/>
    <dgm:cxn modelId="{2272E98C-F836-4B00-85A2-B55EDEA2D282}" type="presOf" srcId="{8E50F787-787F-4E2A-AEFF-5774FE6DD309}" destId="{EF30FF90-F682-4551-986E-436406D15001}" srcOrd="0" destOrd="1" presId="urn:microsoft.com/office/officeart/2005/8/layout/hProcess4"/>
    <dgm:cxn modelId="{AE622D98-239A-4E3D-A8F2-8EC7E5A0E4E7}" srcId="{14BD283B-E95B-4964-A55C-99F31D6152EB}" destId="{7CC74306-E034-44F3-9147-226FA06D9655}" srcOrd="5" destOrd="0" parTransId="{BD72E549-0044-4328-BAA5-F26A546AC370}" sibTransId="{97F3F47B-9963-443E-82FB-68A6FD2F42E8}"/>
    <dgm:cxn modelId="{D838C854-A955-4F19-8F73-CEAD79958C85}" type="presOf" srcId="{1DA6DA59-11BF-4918-91CF-5EFBFF965C5F}" destId="{6AF1107C-EFD1-426C-8B8F-8F324738E0B4}" srcOrd="1" destOrd="2" presId="urn:microsoft.com/office/officeart/2005/8/layout/hProcess4"/>
    <dgm:cxn modelId="{4C9D1DE3-9395-4EF6-963B-00897DB00786}" type="presOf" srcId="{8E50F787-787F-4E2A-AEFF-5774FE6DD309}" destId="{6AF1107C-EFD1-426C-8B8F-8F324738E0B4}" srcOrd="1" destOrd="1" presId="urn:microsoft.com/office/officeart/2005/8/layout/hProcess4"/>
    <dgm:cxn modelId="{1CE359F5-95C1-4BC1-9DDF-D733328C3B98}" type="presOf" srcId="{7CC74306-E034-44F3-9147-226FA06D9655}" destId="{F3175EBE-3BD8-45DB-BFFB-CEC68154B6C4}" srcOrd="0" destOrd="5" presId="urn:microsoft.com/office/officeart/2005/8/layout/hProcess4"/>
    <dgm:cxn modelId="{8FA5019C-2201-4B4B-A455-F4511C3D77CD}" type="presOf" srcId="{2FC3CBC9-1068-45DF-B863-05D116C463B4}" destId="{7E8755C2-2E77-42CB-8559-35F87197C275}" srcOrd="1" destOrd="4" presId="urn:microsoft.com/office/officeart/2005/8/layout/hProcess4"/>
    <dgm:cxn modelId="{E4A30877-4C84-4AEE-A41A-1E2472F08429}" srcId="{34114FB0-58C8-4E7D-BB82-75B80010F0DD}" destId="{1DA6DA59-11BF-4918-91CF-5EFBFF965C5F}" srcOrd="2" destOrd="0" parTransId="{F4832588-0AE2-4545-BAD6-4EF00B4F5259}" sibTransId="{DE8AF080-18AD-4184-B0E9-19785CC9C258}"/>
    <dgm:cxn modelId="{6826A3C3-B9F9-4069-B6BA-C0890FFA231F}" srcId="{29697E52-C155-44D0-A2F7-4E023BDD5B12}" destId="{14BD283B-E95B-4964-A55C-99F31D6152EB}" srcOrd="1" destOrd="0" parTransId="{5F015B3A-D82B-4D40-B7F9-735042BC5084}" sibTransId="{5DFF4039-CB7E-43E7-A1A0-12341459AA93}"/>
    <dgm:cxn modelId="{0AA470B9-4F30-41F8-99D4-6091F6E18FAE}" srcId="{14BD283B-E95B-4964-A55C-99F31D6152EB}" destId="{2FC3CBC9-1068-45DF-B863-05D116C463B4}" srcOrd="4" destOrd="0" parTransId="{8B2174BB-E379-4135-86F5-176536B0C5A4}" sibTransId="{686096E3-A9CC-4607-89BD-6B33B44CD72B}"/>
    <dgm:cxn modelId="{3E3853A3-000F-4F6C-9622-C9EF56570A4D}" type="presOf" srcId="{126E86B2-321F-459B-B82A-C806949F37A3}" destId="{EF30FF90-F682-4551-986E-436406D15001}" srcOrd="0" destOrd="3" presId="urn:microsoft.com/office/officeart/2005/8/layout/hProcess4"/>
    <dgm:cxn modelId="{1D7D5484-6918-459A-A3EA-78524D74CB2B}" srcId="{29697E52-C155-44D0-A2F7-4E023BDD5B12}" destId="{34114FB0-58C8-4E7D-BB82-75B80010F0DD}" srcOrd="0" destOrd="0" parTransId="{FCB99C76-7D7E-43B3-AF0E-621BF29D69BE}" sibTransId="{01F0939F-45E7-42EC-91F2-D6113771AEDA}"/>
    <dgm:cxn modelId="{3E6CA6C6-576C-4020-92E6-C002B0D02A09}" type="presOf" srcId="{1E5FA9A1-FCB1-4E3C-8BF3-E845BD40E8B7}" destId="{EF30FF90-F682-4551-986E-436406D15001}" srcOrd="0" destOrd="0" presId="urn:microsoft.com/office/officeart/2005/8/layout/hProcess4"/>
    <dgm:cxn modelId="{00026666-73B0-4C11-828B-DAA5D52B33E6}" type="presOf" srcId="{129EC075-26C9-4659-A074-26E59CB5E599}" destId="{C220A1D9-7138-4A3F-A8C0-0D5E1ACC5BA1}" srcOrd="0" destOrd="0" presId="urn:microsoft.com/office/officeart/2005/8/layout/hProcess4"/>
    <dgm:cxn modelId="{839CB09D-A842-44AF-9E2E-F9A347749875}" srcId="{14BD283B-E95B-4964-A55C-99F31D6152EB}" destId="{C72E16FE-920F-4533-B343-51A7AC76A9C5}" srcOrd="1" destOrd="0" parTransId="{64C9D6B0-A8E1-4703-A060-3E71F0B4C4A7}" sibTransId="{45E0A7B4-A7DE-4EDD-B744-9AC1DCC81D3D}"/>
    <dgm:cxn modelId="{99C4BED8-7153-4FF5-A28A-A7979A10F87C}" srcId="{14BD283B-E95B-4964-A55C-99F31D6152EB}" destId="{08601DDE-D906-4C66-9B2A-3A63C7833C04}" srcOrd="6" destOrd="0" parTransId="{F3CD22D1-FC7E-40C2-B437-626B433E986B}" sibTransId="{B9003C6B-73E9-47A5-A6F6-7D67BAA471D1}"/>
    <dgm:cxn modelId="{EB2CA6D0-7F4F-4367-9AE6-D2332604248F}" type="presOf" srcId="{126E86B2-321F-459B-B82A-C806949F37A3}" destId="{6AF1107C-EFD1-426C-8B8F-8F324738E0B4}" srcOrd="1" destOrd="3" presId="urn:microsoft.com/office/officeart/2005/8/layout/hProcess4"/>
    <dgm:cxn modelId="{785535F3-5A8C-4F1A-A0AB-5A0FDB005855}" type="presOf" srcId="{08601DDE-D906-4C66-9B2A-3A63C7833C04}" destId="{7E8755C2-2E77-42CB-8559-35F87197C275}" srcOrd="1" destOrd="6" presId="urn:microsoft.com/office/officeart/2005/8/layout/hProcess4"/>
    <dgm:cxn modelId="{A3433F9F-1D2E-40E5-804D-B71FB4E9FBB3}" type="presParOf" srcId="{639F434C-B51F-4FCE-8FAA-2F98A3709984}" destId="{47A77681-9BA4-46DD-9974-3117BB30EF7A}" srcOrd="0" destOrd="0" presId="urn:microsoft.com/office/officeart/2005/8/layout/hProcess4"/>
    <dgm:cxn modelId="{6CBE6CAB-F251-4BB5-8AA6-F31D4FFDA5FA}" type="presParOf" srcId="{639F434C-B51F-4FCE-8FAA-2F98A3709984}" destId="{2FCE2AE5-5446-4CB3-B68F-E7719B9011E7}" srcOrd="1" destOrd="0" presId="urn:microsoft.com/office/officeart/2005/8/layout/hProcess4"/>
    <dgm:cxn modelId="{ADE627EC-59D9-4C69-AF0C-98243E9C4FC6}" type="presParOf" srcId="{639F434C-B51F-4FCE-8FAA-2F98A3709984}" destId="{E64602F1-8B4B-4FC6-B532-3C19B5FD4833}" srcOrd="2" destOrd="0" presId="urn:microsoft.com/office/officeart/2005/8/layout/hProcess4"/>
    <dgm:cxn modelId="{4C1B2947-6CF1-4714-8A30-FFCE85A4404F}" type="presParOf" srcId="{E64602F1-8B4B-4FC6-B532-3C19B5FD4833}" destId="{A6FAFF43-992E-401C-9254-E41FD29F2EB1}" srcOrd="0" destOrd="0" presId="urn:microsoft.com/office/officeart/2005/8/layout/hProcess4"/>
    <dgm:cxn modelId="{FA42EF88-0C08-4543-88B0-BDD1D95B0121}" type="presParOf" srcId="{A6FAFF43-992E-401C-9254-E41FD29F2EB1}" destId="{4702972E-0C8F-4CE4-9D4D-CE4E9481DB3A}" srcOrd="0" destOrd="0" presId="urn:microsoft.com/office/officeart/2005/8/layout/hProcess4"/>
    <dgm:cxn modelId="{05AC6112-6B64-4188-B711-7A328392E522}" type="presParOf" srcId="{A6FAFF43-992E-401C-9254-E41FD29F2EB1}" destId="{EF30FF90-F682-4551-986E-436406D15001}" srcOrd="1" destOrd="0" presId="urn:microsoft.com/office/officeart/2005/8/layout/hProcess4"/>
    <dgm:cxn modelId="{4BB188FC-DAE6-4074-ADE5-BF903327C209}" type="presParOf" srcId="{A6FAFF43-992E-401C-9254-E41FD29F2EB1}" destId="{6AF1107C-EFD1-426C-8B8F-8F324738E0B4}" srcOrd="2" destOrd="0" presId="urn:microsoft.com/office/officeart/2005/8/layout/hProcess4"/>
    <dgm:cxn modelId="{CDA47295-F537-4E78-B040-A3FA60F453FB}" type="presParOf" srcId="{A6FAFF43-992E-401C-9254-E41FD29F2EB1}" destId="{AFAFF5F8-E022-4F79-881F-8B755A2A47F6}" srcOrd="3" destOrd="0" presId="urn:microsoft.com/office/officeart/2005/8/layout/hProcess4"/>
    <dgm:cxn modelId="{454A2B01-32C7-41D0-9EBB-6C299256912E}" type="presParOf" srcId="{A6FAFF43-992E-401C-9254-E41FD29F2EB1}" destId="{A75D03B5-CCF9-4812-AD27-0ADBBC612378}" srcOrd="4" destOrd="0" presId="urn:microsoft.com/office/officeart/2005/8/layout/hProcess4"/>
    <dgm:cxn modelId="{14EE9C9D-D074-4A48-AD7E-3D6DC79684BE}" type="presParOf" srcId="{E64602F1-8B4B-4FC6-B532-3C19B5FD4833}" destId="{C523195C-BF3A-4F30-928A-B74CA32A2214}" srcOrd="1" destOrd="0" presId="urn:microsoft.com/office/officeart/2005/8/layout/hProcess4"/>
    <dgm:cxn modelId="{769FBCD9-B055-4F1A-A3EE-ACAEBCC10DE6}" type="presParOf" srcId="{E64602F1-8B4B-4FC6-B532-3C19B5FD4833}" destId="{1CEF9554-EC0D-4D53-B7E9-769CF7EAA0A6}" srcOrd="2" destOrd="0" presId="urn:microsoft.com/office/officeart/2005/8/layout/hProcess4"/>
    <dgm:cxn modelId="{F7A575AA-6AEE-42C0-AA04-ACFA453DA4BD}" type="presParOf" srcId="{1CEF9554-EC0D-4D53-B7E9-769CF7EAA0A6}" destId="{C99CBF7F-0CF3-4CB0-A8EF-1A4A2654705F}" srcOrd="0" destOrd="0" presId="urn:microsoft.com/office/officeart/2005/8/layout/hProcess4"/>
    <dgm:cxn modelId="{C0FEE52C-458C-428A-AF9D-D57B7634E8A0}" type="presParOf" srcId="{1CEF9554-EC0D-4D53-B7E9-769CF7EAA0A6}" destId="{F3175EBE-3BD8-45DB-BFFB-CEC68154B6C4}" srcOrd="1" destOrd="0" presId="urn:microsoft.com/office/officeart/2005/8/layout/hProcess4"/>
    <dgm:cxn modelId="{2E7E1BF5-CEB1-43C2-A534-6BE0AB761F2F}" type="presParOf" srcId="{1CEF9554-EC0D-4D53-B7E9-769CF7EAA0A6}" destId="{7E8755C2-2E77-42CB-8559-35F87197C275}" srcOrd="2" destOrd="0" presId="urn:microsoft.com/office/officeart/2005/8/layout/hProcess4"/>
    <dgm:cxn modelId="{4B4DD838-B60D-42DA-A69E-3D322890C75A}" type="presParOf" srcId="{1CEF9554-EC0D-4D53-B7E9-769CF7EAA0A6}" destId="{A0ADFEAC-14BD-450C-AC97-E54E2843D797}" srcOrd="3" destOrd="0" presId="urn:microsoft.com/office/officeart/2005/8/layout/hProcess4"/>
    <dgm:cxn modelId="{380A628A-5060-44F7-BDEB-B507D98DAADD}" type="presParOf" srcId="{1CEF9554-EC0D-4D53-B7E9-769CF7EAA0A6}" destId="{48FD1CE0-1852-40FB-AABE-27AFC7ED69DC}" srcOrd="4" destOrd="0" presId="urn:microsoft.com/office/officeart/2005/8/layout/hProcess4"/>
    <dgm:cxn modelId="{DABBD762-F2A8-4EDD-8D00-EB9E20B04420}" type="presParOf" srcId="{E64602F1-8B4B-4FC6-B532-3C19B5FD4833}" destId="{32E739DC-B671-4E92-B2A3-E363C44F247C}" srcOrd="3" destOrd="0" presId="urn:microsoft.com/office/officeart/2005/8/layout/hProcess4"/>
    <dgm:cxn modelId="{EB43D6AE-81A3-49C3-A5B9-D53331FB26E7}" type="presParOf" srcId="{E64602F1-8B4B-4FC6-B532-3C19B5FD4833}" destId="{1DCD99FB-70A2-425D-AC0D-6B81D04617A2}" srcOrd="4" destOrd="0" presId="urn:microsoft.com/office/officeart/2005/8/layout/hProcess4"/>
    <dgm:cxn modelId="{DD216965-1E48-45D5-8223-4B6BF59CD1A4}" type="presParOf" srcId="{1DCD99FB-70A2-425D-AC0D-6B81D04617A2}" destId="{CC698C84-4C7A-4432-BA85-B3812447BBCF}" srcOrd="0" destOrd="0" presId="urn:microsoft.com/office/officeart/2005/8/layout/hProcess4"/>
    <dgm:cxn modelId="{AA1493CD-87A6-406F-94EB-DD40AA3A68F8}" type="presParOf" srcId="{1DCD99FB-70A2-425D-AC0D-6B81D04617A2}" destId="{FBE228B1-C476-41C1-91D3-02409226F3C2}" srcOrd="1" destOrd="0" presId="urn:microsoft.com/office/officeart/2005/8/layout/hProcess4"/>
    <dgm:cxn modelId="{234ED6EF-C1DC-4D9F-B13D-DCF1726F0606}" type="presParOf" srcId="{1DCD99FB-70A2-425D-AC0D-6B81D04617A2}" destId="{EA765844-266A-45E9-BDF4-029FCF481251}" srcOrd="2" destOrd="0" presId="urn:microsoft.com/office/officeart/2005/8/layout/hProcess4"/>
    <dgm:cxn modelId="{FA5398FD-B73B-450A-A57F-37FC292CF493}" type="presParOf" srcId="{1DCD99FB-70A2-425D-AC0D-6B81D04617A2}" destId="{C220A1D9-7138-4A3F-A8C0-0D5E1ACC5BA1}" srcOrd="3" destOrd="0" presId="urn:microsoft.com/office/officeart/2005/8/layout/hProcess4"/>
    <dgm:cxn modelId="{21CD0AB3-61A2-4723-8E3A-4749769F173D}" type="presParOf" srcId="{1DCD99FB-70A2-425D-AC0D-6B81D04617A2}" destId="{F10358A1-5E81-4E46-960A-3C1AFC2C61D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9DC400-D93F-4253-A325-5A2C6CDAD0C7}" type="doc">
      <dgm:prSet loTypeId="urn:microsoft.com/office/officeart/2005/8/layout/hList6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25550C5-602F-4863-9F4A-0483E1E7982B}">
      <dgm:prSet phldrT="[Текст]" custT="1"/>
      <dgm:spPr/>
      <dgm:t>
        <a:bodyPr/>
        <a:lstStyle/>
        <a:p>
          <a:r>
            <a:rPr lang="ru-RU" sz="1200" dirty="0" smtClean="0"/>
            <a:t>100% выпускников 4  и 9 классов осваивают базовый уровень по читательской грамотности; 45% учащихся 4 классов и 55% учащихся 9 классов и 60% учащихся 11 классов осваивают повышенный уровень по читательской грамотности</a:t>
          </a:r>
          <a:endParaRPr lang="ru-RU" sz="1200" dirty="0"/>
        </a:p>
      </dgm:t>
    </dgm:pt>
    <dgm:pt modelId="{379C0AE4-9130-4666-9757-355F276B7D2A}" type="parTrans" cxnId="{256F41EB-999D-43C5-98C0-4F75D8FE5196}">
      <dgm:prSet/>
      <dgm:spPr/>
      <dgm:t>
        <a:bodyPr/>
        <a:lstStyle/>
        <a:p>
          <a:endParaRPr lang="ru-RU"/>
        </a:p>
      </dgm:t>
    </dgm:pt>
    <dgm:pt modelId="{BE62B016-CB2C-4AC3-8541-AB2B8B753981}" type="sibTrans" cxnId="{256F41EB-999D-43C5-98C0-4F75D8FE5196}">
      <dgm:prSet/>
      <dgm:spPr/>
      <dgm:t>
        <a:bodyPr/>
        <a:lstStyle/>
        <a:p>
          <a:endParaRPr lang="ru-RU"/>
        </a:p>
      </dgm:t>
    </dgm:pt>
    <dgm:pt modelId="{C623F8E9-E951-497F-B029-55A86C2B2D2F}">
      <dgm:prSet custT="1"/>
      <dgm:spPr/>
      <dgm:t>
        <a:bodyPr/>
        <a:lstStyle/>
        <a:p>
          <a:r>
            <a:rPr lang="ru-RU" sz="1400" dirty="0" smtClean="0"/>
            <a:t>Не менее 90% педагогов школы владеют способами обучения читательской грамотности </a:t>
          </a:r>
          <a:endParaRPr lang="ru-RU" sz="1400" dirty="0"/>
        </a:p>
      </dgm:t>
    </dgm:pt>
    <dgm:pt modelId="{331D790F-B98C-4416-88C3-5FF2D13B327B}" type="parTrans" cxnId="{D889F9E4-9BEB-4F8D-98B9-534D6D175FDC}">
      <dgm:prSet/>
      <dgm:spPr/>
      <dgm:t>
        <a:bodyPr/>
        <a:lstStyle/>
        <a:p>
          <a:endParaRPr lang="ru-RU"/>
        </a:p>
      </dgm:t>
    </dgm:pt>
    <dgm:pt modelId="{C4FCD7AC-0A11-48E6-BF65-8DD64688E616}" type="sibTrans" cxnId="{D889F9E4-9BEB-4F8D-98B9-534D6D175FDC}">
      <dgm:prSet/>
      <dgm:spPr/>
      <dgm:t>
        <a:bodyPr/>
        <a:lstStyle/>
        <a:p>
          <a:endParaRPr lang="ru-RU"/>
        </a:p>
      </dgm:t>
    </dgm:pt>
    <dgm:pt modelId="{5AD3AB72-4014-4B64-A4DA-CD26CACAC73B}">
      <dgm:prSet phldrT="[Текст]" custT="1"/>
      <dgm:spPr/>
      <dgm:t>
        <a:bodyPr/>
        <a:lstStyle/>
        <a:p>
          <a:r>
            <a:rPr lang="ru-RU" sz="1400" dirty="0" smtClean="0"/>
            <a:t>Не менее чем у 80% обучающихся сформирована читательская компетентность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F22960E-6BC3-438B-B509-52C19B9B981F}" type="sibTrans" cxnId="{2C39EBCD-CAC1-4D63-A830-846B5B60AAA6}">
      <dgm:prSet/>
      <dgm:spPr/>
      <dgm:t>
        <a:bodyPr/>
        <a:lstStyle/>
        <a:p>
          <a:endParaRPr lang="ru-RU"/>
        </a:p>
      </dgm:t>
    </dgm:pt>
    <dgm:pt modelId="{751BC1F2-079B-42FC-9FD9-3B2598F3C26E}" type="parTrans" cxnId="{2C39EBCD-CAC1-4D63-A830-846B5B60AAA6}">
      <dgm:prSet/>
      <dgm:spPr/>
      <dgm:t>
        <a:bodyPr/>
        <a:lstStyle/>
        <a:p>
          <a:endParaRPr lang="ru-RU"/>
        </a:p>
      </dgm:t>
    </dgm:pt>
    <dgm:pt modelId="{F96DBA5E-1B9C-418B-B193-26F6F623A22D}" type="pres">
      <dgm:prSet presAssocID="{789DC400-D93F-4253-A325-5A2C6CDAD0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078595-D9AE-4895-8402-3ABCEAA965C2}" type="pres">
      <dgm:prSet presAssocID="{A25550C5-602F-4863-9F4A-0483E1E7982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B3251-00CF-44DB-9821-CBACA9BF84BC}" type="pres">
      <dgm:prSet presAssocID="{BE62B016-CB2C-4AC3-8541-AB2B8B753981}" presName="sibTrans" presStyleCnt="0"/>
      <dgm:spPr/>
    </dgm:pt>
    <dgm:pt modelId="{9A301A6B-2E0D-47F4-BB2C-93F57EBE08DC}" type="pres">
      <dgm:prSet presAssocID="{C623F8E9-E951-497F-B029-55A86C2B2D2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AA7B1-AFCC-4AD5-B459-D4464817B4F8}" type="pres">
      <dgm:prSet presAssocID="{C4FCD7AC-0A11-48E6-BF65-8DD64688E616}" presName="sibTrans" presStyleCnt="0"/>
      <dgm:spPr/>
    </dgm:pt>
    <dgm:pt modelId="{614CF85C-9FF5-4976-8E44-C86553F983D1}" type="pres">
      <dgm:prSet presAssocID="{5AD3AB72-4014-4B64-A4DA-CD26CACAC73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280E0B-BA8D-4B6C-9490-46E82455A817}" type="presOf" srcId="{5AD3AB72-4014-4B64-A4DA-CD26CACAC73B}" destId="{614CF85C-9FF5-4976-8E44-C86553F983D1}" srcOrd="0" destOrd="0" presId="urn:microsoft.com/office/officeart/2005/8/layout/hList6"/>
    <dgm:cxn modelId="{6919BED6-BBA6-4A58-9EF5-5099E4488577}" type="presOf" srcId="{C623F8E9-E951-497F-B029-55A86C2B2D2F}" destId="{9A301A6B-2E0D-47F4-BB2C-93F57EBE08DC}" srcOrd="0" destOrd="0" presId="urn:microsoft.com/office/officeart/2005/8/layout/hList6"/>
    <dgm:cxn modelId="{2C39EBCD-CAC1-4D63-A830-846B5B60AAA6}" srcId="{789DC400-D93F-4253-A325-5A2C6CDAD0C7}" destId="{5AD3AB72-4014-4B64-A4DA-CD26CACAC73B}" srcOrd="2" destOrd="0" parTransId="{751BC1F2-079B-42FC-9FD9-3B2598F3C26E}" sibTransId="{8F22960E-6BC3-438B-B509-52C19B9B981F}"/>
    <dgm:cxn modelId="{256F41EB-999D-43C5-98C0-4F75D8FE5196}" srcId="{789DC400-D93F-4253-A325-5A2C6CDAD0C7}" destId="{A25550C5-602F-4863-9F4A-0483E1E7982B}" srcOrd="0" destOrd="0" parTransId="{379C0AE4-9130-4666-9757-355F276B7D2A}" sibTransId="{BE62B016-CB2C-4AC3-8541-AB2B8B753981}"/>
    <dgm:cxn modelId="{D889F9E4-9BEB-4F8D-98B9-534D6D175FDC}" srcId="{789DC400-D93F-4253-A325-5A2C6CDAD0C7}" destId="{C623F8E9-E951-497F-B029-55A86C2B2D2F}" srcOrd="1" destOrd="0" parTransId="{331D790F-B98C-4416-88C3-5FF2D13B327B}" sibTransId="{C4FCD7AC-0A11-48E6-BF65-8DD64688E616}"/>
    <dgm:cxn modelId="{48FEA57A-3AAA-4EF1-8B2F-0617D5DE9DC5}" type="presOf" srcId="{A25550C5-602F-4863-9F4A-0483E1E7982B}" destId="{C9078595-D9AE-4895-8402-3ABCEAA965C2}" srcOrd="0" destOrd="0" presId="urn:microsoft.com/office/officeart/2005/8/layout/hList6"/>
    <dgm:cxn modelId="{C526C952-671D-4778-88CA-73B2CC544A01}" type="presOf" srcId="{789DC400-D93F-4253-A325-5A2C6CDAD0C7}" destId="{F96DBA5E-1B9C-418B-B193-26F6F623A22D}" srcOrd="0" destOrd="0" presId="urn:microsoft.com/office/officeart/2005/8/layout/hList6"/>
    <dgm:cxn modelId="{B9EA4AE9-6F85-4335-975B-38C4B09E836E}" type="presParOf" srcId="{F96DBA5E-1B9C-418B-B193-26F6F623A22D}" destId="{C9078595-D9AE-4895-8402-3ABCEAA965C2}" srcOrd="0" destOrd="0" presId="urn:microsoft.com/office/officeart/2005/8/layout/hList6"/>
    <dgm:cxn modelId="{C02D8866-DBD2-4A89-B9EC-F93937D23786}" type="presParOf" srcId="{F96DBA5E-1B9C-418B-B193-26F6F623A22D}" destId="{DC3B3251-00CF-44DB-9821-CBACA9BF84BC}" srcOrd="1" destOrd="0" presId="urn:microsoft.com/office/officeart/2005/8/layout/hList6"/>
    <dgm:cxn modelId="{64294BC1-C98E-43F2-8000-C341117D54AE}" type="presParOf" srcId="{F96DBA5E-1B9C-418B-B193-26F6F623A22D}" destId="{9A301A6B-2E0D-47F4-BB2C-93F57EBE08DC}" srcOrd="2" destOrd="0" presId="urn:microsoft.com/office/officeart/2005/8/layout/hList6"/>
    <dgm:cxn modelId="{E483C1DA-7157-48F9-B6AD-403534C896A3}" type="presParOf" srcId="{F96DBA5E-1B9C-418B-B193-26F6F623A22D}" destId="{D5FAA7B1-AFCC-4AD5-B459-D4464817B4F8}" srcOrd="3" destOrd="0" presId="urn:microsoft.com/office/officeart/2005/8/layout/hList6"/>
    <dgm:cxn modelId="{515253FD-B696-4EC0-95C6-8E0B2B4670B7}" type="presParOf" srcId="{F96DBA5E-1B9C-418B-B193-26F6F623A22D}" destId="{614CF85C-9FF5-4976-8E44-C86553F983D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4E6300-4FAB-4F66-9962-3C0AB7317350}">
      <dsp:nvSpPr>
        <dsp:cNvPr id="0" name=""/>
        <dsp:cNvSpPr/>
      </dsp:nvSpPr>
      <dsp:spPr>
        <a:xfrm>
          <a:off x="0" y="0"/>
          <a:ext cx="4302968" cy="2312919"/>
        </a:xfrm>
        <a:prstGeom prst="roundRect">
          <a:avLst/>
        </a:prstGeom>
        <a:solidFill>
          <a:srgbClr val="FEFCCA"/>
        </a:solidFill>
        <a:ln w="9525" cap="flat" cmpd="sng" algn="ctr">
          <a:solidFill>
            <a:schemeClr val="bg2">
              <a:lumMod val="1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Управленческий проект </a:t>
          </a:r>
        </a:p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2017-2018 </a:t>
          </a:r>
          <a:r>
            <a:rPr lang="ru-RU" sz="3700" b="1" kern="1200" dirty="0" err="1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</a:t>
          </a:r>
          <a:r>
            <a:rPr lang="ru-RU" sz="3700" b="1" kern="1200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3700" kern="1200" dirty="0">
            <a:ln>
              <a:solidFill>
                <a:schemeClr val="bg2">
                  <a:lumMod val="10000"/>
                </a:schemeClr>
              </a:solidFill>
            </a:ln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302968" cy="23129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8E7C59-0040-40E0-B1F1-5CA0CB7D9D15}">
      <dsp:nvSpPr>
        <dsp:cNvPr id="0" name=""/>
        <dsp:cNvSpPr/>
      </dsp:nvSpPr>
      <dsp:spPr>
        <a:xfrm rot="10800000">
          <a:off x="576055" y="144017"/>
          <a:ext cx="5592718" cy="528272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2954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выполнение текстовых заданий ИКР, ОГЭ, ЕГЭ вызывают серьезные затруднения у обучающихся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76055" y="144017"/>
        <a:ext cx="5592718" cy="528272"/>
      </dsp:txXfrm>
    </dsp:sp>
    <dsp:sp modelId="{0B5A2B61-0411-4F57-B630-85CFAC68F42C}">
      <dsp:nvSpPr>
        <dsp:cNvPr id="0" name=""/>
        <dsp:cNvSpPr/>
      </dsp:nvSpPr>
      <dsp:spPr>
        <a:xfrm>
          <a:off x="0" y="72008"/>
          <a:ext cx="528272" cy="528272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5D8767C-7CF3-44CE-90BE-1C6A5AB8FC37}">
      <dsp:nvSpPr>
        <dsp:cNvPr id="0" name=""/>
        <dsp:cNvSpPr/>
      </dsp:nvSpPr>
      <dsp:spPr>
        <a:xfrm rot="10800000">
          <a:off x="576077" y="720081"/>
          <a:ext cx="5562100" cy="528272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2954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низкий уровень читательской компетенции выпускников начального, основного и среднего уровней образования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76077" y="720081"/>
        <a:ext cx="5562100" cy="528272"/>
      </dsp:txXfrm>
    </dsp:sp>
    <dsp:sp modelId="{FF8623FC-DC8E-46D4-80E3-944B2884FCF8}">
      <dsp:nvSpPr>
        <dsp:cNvPr id="0" name=""/>
        <dsp:cNvSpPr/>
      </dsp:nvSpPr>
      <dsp:spPr>
        <a:xfrm>
          <a:off x="1" y="648072"/>
          <a:ext cx="528272" cy="528272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F21317-1F0B-4348-8DDF-681BF689B381}">
      <dsp:nvSpPr>
        <dsp:cNvPr id="0" name=""/>
        <dsp:cNvSpPr/>
      </dsp:nvSpPr>
      <dsp:spPr>
        <a:xfrm rot="10800000">
          <a:off x="720069" y="1368149"/>
          <a:ext cx="5472625" cy="542720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2954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отсутствие преемственности между уровнями образования, в том числе и по вопросам формирования читательской компетенции обучающихся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720069" y="1368149"/>
        <a:ext cx="5472625" cy="542720"/>
      </dsp:txXfrm>
    </dsp:sp>
    <dsp:sp modelId="{527E9A5E-5211-4D20-96FA-E235568CE5C7}">
      <dsp:nvSpPr>
        <dsp:cNvPr id="0" name=""/>
        <dsp:cNvSpPr/>
      </dsp:nvSpPr>
      <dsp:spPr>
        <a:xfrm>
          <a:off x="1" y="1296143"/>
          <a:ext cx="528272" cy="528272"/>
        </a:xfrm>
        <a:prstGeom prst="ellipse">
          <a:avLst/>
        </a:prstGeom>
        <a:blipFill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DBFEEC9-5D00-41DE-9E30-3BB3673E5E12}">
      <dsp:nvSpPr>
        <dsp:cNvPr id="0" name=""/>
        <dsp:cNvSpPr/>
      </dsp:nvSpPr>
      <dsp:spPr>
        <a:xfrm rot="10800000">
          <a:off x="576055" y="2016222"/>
          <a:ext cx="5671135" cy="528272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2954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нет системы  организационно-педагогических условий для формирования и развития читательской грамотности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76055" y="2016222"/>
        <a:ext cx="5671135" cy="528272"/>
      </dsp:txXfrm>
    </dsp:sp>
    <dsp:sp modelId="{87B75C6E-5ADA-4E6B-87B8-904AE4249528}">
      <dsp:nvSpPr>
        <dsp:cNvPr id="0" name=""/>
        <dsp:cNvSpPr/>
      </dsp:nvSpPr>
      <dsp:spPr>
        <a:xfrm>
          <a:off x="1" y="2064015"/>
          <a:ext cx="528272" cy="528272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30FF90-F682-4551-986E-436406D15001}">
      <dsp:nvSpPr>
        <dsp:cNvPr id="0" name=""/>
        <dsp:cNvSpPr/>
      </dsp:nvSpPr>
      <dsp:spPr>
        <a:xfrm>
          <a:off x="1157" y="1327571"/>
          <a:ext cx="1451102" cy="12588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endParaRPr lang="ru-RU" sz="1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</a:t>
          </a:r>
          <a:endParaRPr lang="ru-RU" sz="1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1157" y="1327571"/>
        <a:ext cx="1451102" cy="989061"/>
      </dsp:txXfrm>
    </dsp:sp>
    <dsp:sp modelId="{C523195C-BF3A-4F30-928A-B74CA32A2214}">
      <dsp:nvSpPr>
        <dsp:cNvPr id="0" name=""/>
        <dsp:cNvSpPr/>
      </dsp:nvSpPr>
      <dsp:spPr>
        <a:xfrm>
          <a:off x="379033" y="1269130"/>
          <a:ext cx="2557110" cy="2557110"/>
        </a:xfrm>
        <a:prstGeom prst="leftCircularArrow">
          <a:avLst>
            <a:gd name="adj1" fmla="val 1093"/>
            <a:gd name="adj2" fmla="val 128266"/>
            <a:gd name="adj3" fmla="val 601821"/>
            <a:gd name="adj4" fmla="val 7722533"/>
            <a:gd name="adj5" fmla="val 1275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FAFF5F8-E022-4F79-881F-8B755A2A47F6}">
      <dsp:nvSpPr>
        <dsp:cNvPr id="0" name=""/>
        <dsp:cNvSpPr/>
      </dsp:nvSpPr>
      <dsp:spPr>
        <a:xfrm>
          <a:off x="1" y="2736303"/>
          <a:ext cx="1753911" cy="7854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Подготовительный этап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" y="2736303"/>
        <a:ext cx="1753911" cy="785459"/>
      </dsp:txXfrm>
    </dsp:sp>
    <dsp:sp modelId="{F3175EBE-3BD8-45DB-BFFB-CEC68154B6C4}">
      <dsp:nvSpPr>
        <dsp:cNvPr id="0" name=""/>
        <dsp:cNvSpPr/>
      </dsp:nvSpPr>
      <dsp:spPr>
        <a:xfrm>
          <a:off x="1877278" y="565496"/>
          <a:ext cx="2482405" cy="3055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Мониторинг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 Педагогические советы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Совещания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Родительские собрания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Внеклассные мероприятия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/>
            <a:t> Открытые уроки </a:t>
          </a:r>
          <a:endParaRPr lang="ru-RU" sz="1400" i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err="1" smtClean="0"/>
            <a:t>Внутришкольный</a:t>
          </a:r>
          <a:r>
            <a:rPr lang="ru-RU" sz="1400" i="1" kern="1200" dirty="0" smtClean="0"/>
            <a:t> контроль </a:t>
          </a:r>
          <a:endParaRPr lang="ru-RU" sz="1400" i="1" kern="1200" dirty="0"/>
        </a:p>
      </dsp:txBody>
      <dsp:txXfrm>
        <a:off x="1877278" y="1220191"/>
        <a:ext cx="2482405" cy="2400548"/>
      </dsp:txXfrm>
    </dsp:sp>
    <dsp:sp modelId="{32E739DC-B671-4E92-B2A3-E363C44F247C}">
      <dsp:nvSpPr>
        <dsp:cNvPr id="0" name=""/>
        <dsp:cNvSpPr/>
      </dsp:nvSpPr>
      <dsp:spPr>
        <a:xfrm>
          <a:off x="2636778" y="310625"/>
          <a:ext cx="2672954" cy="2672954"/>
        </a:xfrm>
        <a:prstGeom prst="circularArrow">
          <a:avLst>
            <a:gd name="adj1" fmla="val 1045"/>
            <a:gd name="adj2" fmla="val 122578"/>
            <a:gd name="adj3" fmla="val 20919931"/>
            <a:gd name="adj4" fmla="val 13793531"/>
            <a:gd name="adj5" fmla="val 122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0ADFEAC-14BD-450C-AC97-E54E2843D797}">
      <dsp:nvSpPr>
        <dsp:cNvPr id="0" name=""/>
        <dsp:cNvSpPr/>
      </dsp:nvSpPr>
      <dsp:spPr>
        <a:xfrm>
          <a:off x="2376267" y="648073"/>
          <a:ext cx="1510988" cy="441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2. Практический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6267" y="648073"/>
        <a:ext cx="1510988" cy="441812"/>
      </dsp:txXfrm>
    </dsp:sp>
    <dsp:sp modelId="{FBE228B1-C476-41C1-91D3-02409226F3C2}">
      <dsp:nvSpPr>
        <dsp:cNvPr id="0" name=""/>
        <dsp:cNvSpPr/>
      </dsp:nvSpPr>
      <dsp:spPr>
        <a:xfrm>
          <a:off x="4524838" y="1221503"/>
          <a:ext cx="1693646" cy="1661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Мониторинг результативности работы школы по единой методической теме школы</a:t>
          </a:r>
          <a:endParaRPr lang="ru-RU" sz="1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24838" y="1221503"/>
        <a:ext cx="1693646" cy="1305423"/>
      </dsp:txXfrm>
    </dsp:sp>
    <dsp:sp modelId="{C220A1D9-7138-4A3F-A8C0-0D5E1ACC5BA1}">
      <dsp:nvSpPr>
        <dsp:cNvPr id="0" name=""/>
        <dsp:cNvSpPr/>
      </dsp:nvSpPr>
      <dsp:spPr>
        <a:xfrm>
          <a:off x="4752532" y="2952329"/>
          <a:ext cx="1438469" cy="5075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3. Обобщающий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2532" y="2952329"/>
        <a:ext cx="1438469" cy="50757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078595-D9AE-4895-8402-3ABCEAA965C2}">
      <dsp:nvSpPr>
        <dsp:cNvPr id="0" name=""/>
        <dsp:cNvSpPr/>
      </dsp:nvSpPr>
      <dsp:spPr>
        <a:xfrm rot="16200000">
          <a:off x="-468113" y="468860"/>
          <a:ext cx="2880320" cy="1942598"/>
        </a:xfrm>
        <a:prstGeom prst="flowChartManualOperati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0" rIns="762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 выпускников 4  и 9 классов осваивают базовый уровень по читательской грамотности; 45% учащихся 4 классов и 55% учащихся 9 классов и 60% учащихся 11 классов осваивают повышенный уровень по читательской грамотности</a:t>
          </a:r>
          <a:endParaRPr lang="ru-RU" sz="1200" kern="1200" dirty="0"/>
        </a:p>
      </dsp:txBody>
      <dsp:txXfrm rot="16200000">
        <a:off x="-468113" y="468860"/>
        <a:ext cx="2880320" cy="1942598"/>
      </dsp:txXfrm>
    </dsp:sp>
    <dsp:sp modelId="{9A301A6B-2E0D-47F4-BB2C-93F57EBE08DC}">
      <dsp:nvSpPr>
        <dsp:cNvPr id="0" name=""/>
        <dsp:cNvSpPr/>
      </dsp:nvSpPr>
      <dsp:spPr>
        <a:xfrm rot="16200000">
          <a:off x="1620179" y="468860"/>
          <a:ext cx="2880320" cy="1942598"/>
        </a:xfrm>
        <a:prstGeom prst="flowChartManualOperati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менее 90% педагогов школы владеют способами обучения читательской грамотности </a:t>
          </a:r>
          <a:endParaRPr lang="ru-RU" sz="1400" kern="1200" dirty="0"/>
        </a:p>
      </dsp:txBody>
      <dsp:txXfrm rot="16200000">
        <a:off x="1620179" y="468860"/>
        <a:ext cx="2880320" cy="1942598"/>
      </dsp:txXfrm>
    </dsp:sp>
    <dsp:sp modelId="{614CF85C-9FF5-4976-8E44-C86553F983D1}">
      <dsp:nvSpPr>
        <dsp:cNvPr id="0" name=""/>
        <dsp:cNvSpPr/>
      </dsp:nvSpPr>
      <dsp:spPr>
        <a:xfrm rot="16200000">
          <a:off x="3708473" y="468860"/>
          <a:ext cx="2880320" cy="1942598"/>
        </a:xfrm>
        <a:prstGeom prst="flowChartManualOperati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менее чем у 80% обучающихся сформирована читательская компетентность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3708473" y="468860"/>
        <a:ext cx="2880320" cy="1942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3.xml"/><Relationship Id="rId10" Type="http://schemas.microsoft.com/office/2007/relationships/hdphoto" Target="../media/hdphoto3.wdp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656183"/>
          </a:xfrm>
        </p:spPr>
        <p:txBody>
          <a:bodyPr>
            <a:normAutofit/>
          </a:bodyPr>
          <a:lstStyle/>
          <a:p>
            <a:r>
              <a:rPr lang="ru-RU" dirty="0" smtClean="0"/>
              <a:t>район Республики Татарстан</a:t>
            </a: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971600" y="2492896"/>
            <a:ext cx="7200800" cy="31683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chip\Desktop\ФОТО- класс\школ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681583" cy="5616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308158911"/>
              </p:ext>
            </p:extLst>
          </p:nvPr>
        </p:nvGraphicFramePr>
        <p:xfrm>
          <a:off x="4644008" y="3789040"/>
          <a:ext cx="4302968" cy="2348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79512" y="404665"/>
            <a:ext cx="871296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МБОУ Ромодановская СОШ Алексеевского муниципального района Республики Татарстан </a:t>
            </a:r>
            <a:endParaRPr lang="ru-RU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hip\Desktop\ИНФОГРАФИКА\ПРОЗР\Man-With-Question-05 (1)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4868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07704" y="188640"/>
            <a:ext cx="4464496" cy="1584176"/>
          </a:xfrm>
          <a:prstGeom prst="wedgeEllipseCallout">
            <a:avLst>
              <a:gd name="adj1" fmla="val -58490"/>
              <a:gd name="adj2" fmla="val 3610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Срочно продумать какие у нас есть проблемы , пути и возможности решения проблемы!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351004414"/>
              </p:ext>
            </p:extLst>
          </p:nvPr>
        </p:nvGraphicFramePr>
        <p:xfrm>
          <a:off x="2339752" y="1772816"/>
          <a:ext cx="6624736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4" descr="C:\Users\chip\Desktop\ИНФОГРАФИКА\ПРОЗР\man-with-friends-05-1024x102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241" y="4077072"/>
            <a:ext cx="3211759" cy="32117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2771800" y="5229200"/>
            <a:ext cx="2880319" cy="1183264"/>
          </a:xfrm>
          <a:prstGeom prst="wedgeRoundRectCallout">
            <a:avLst>
              <a:gd name="adj1" fmla="val 81279"/>
              <a:gd name="adj2" fmla="val -7726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товарищах согласья нет,</a:t>
            </a:r>
            <a:br>
              <a:rPr lang="ru-RU" sz="1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лад их дело не пойдет,</a:t>
            </a:r>
            <a:br>
              <a:rPr lang="ru-RU" sz="1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выйдет из него не дело, только 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мука…. </a:t>
            </a:r>
          </a:p>
          <a:p>
            <a:pPr algn="ctr"/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Крылов.</a:t>
            </a:r>
            <a:endParaRPr lang="ru-RU" sz="1400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Тема методического проекта МБОУ Ромодановской СОШ на 2017-2018 </a:t>
            </a:r>
            <a:r>
              <a:rPr lang="ru-RU" sz="2700" dirty="0" err="1" smtClean="0"/>
              <a:t>уч.год</a:t>
            </a:r>
            <a:r>
              <a:rPr lang="ru-RU" sz="2700" dirty="0" smtClean="0"/>
              <a:t>  «Повышение читательской грамотности»</a:t>
            </a:r>
            <a:endParaRPr lang="ru-RU" sz="27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83568" y="3284984"/>
            <a:ext cx="8013576" cy="32403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/>
              <a:t>Цель: </a:t>
            </a:r>
            <a:r>
              <a:rPr lang="ru-RU" sz="1600" dirty="0" smtClean="0"/>
              <a:t>создание организационно-педагогических условий для повышения  и развития читательской грамотности у обучающихся.</a:t>
            </a:r>
          </a:p>
          <a:p>
            <a:pPr>
              <a:buNone/>
            </a:pPr>
            <a:r>
              <a:rPr lang="ru-RU" sz="1600" b="1" dirty="0" smtClean="0"/>
              <a:t>Задачи: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dirty="0" smtClean="0"/>
              <a:t>Определить состояние формирования читательской грамотности.</a:t>
            </a:r>
          </a:p>
          <a:p>
            <a:pPr lvl="0"/>
            <a:r>
              <a:rPr lang="ru-RU" sz="1600" dirty="0" smtClean="0"/>
              <a:t>Формировать читательскую компетенцию всеми участниками образовательных отношений (учителями, воспитателями, обучающимися, их родителями, руководителями ОУ).</a:t>
            </a:r>
          </a:p>
          <a:p>
            <a:pPr lvl="0"/>
            <a:r>
              <a:rPr lang="ru-RU" sz="1600" dirty="0" smtClean="0"/>
              <a:t>Создать на уровне школы жизнеспособную систему, в рамках которой бы действовали единые подходы, требования, методы, инструменты по формированию и мониторингу читательской грамотности как залога успешности выпускников школы в социуме. </a:t>
            </a:r>
          </a:p>
          <a:p>
            <a:pPr>
              <a:buNone/>
            </a:pPr>
            <a:r>
              <a:rPr lang="ru-RU" sz="1600" b="1" dirty="0" smtClean="0"/>
              <a:t>Участники проекта: </a:t>
            </a:r>
            <a:r>
              <a:rPr lang="ru-RU" sz="1600" dirty="0" smtClean="0"/>
              <a:t>администрация, педагоги, учащиеся</a:t>
            </a:r>
          </a:p>
          <a:p>
            <a:pPr>
              <a:buNone/>
            </a:pPr>
            <a:r>
              <a:rPr lang="ru-RU" sz="1600" b="1" dirty="0" smtClean="0"/>
              <a:t>Срок реализации проекта</a:t>
            </a:r>
            <a:r>
              <a:rPr lang="ru-RU" sz="1600" dirty="0" smtClean="0"/>
              <a:t>: 1 год</a:t>
            </a:r>
          </a:p>
        </p:txBody>
      </p:sp>
      <p:sp>
        <p:nvSpPr>
          <p:cNvPr id="3074" name="AutoShape 2" descr="https://im0-tub-ru.yandex.net/i?id=d3eee5fe38602e04801b49a183f48674&amp;n=33&amp;h=215&amp;w=2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РСОШ\Desktop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1929581" cy="1929581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355976" y="260648"/>
            <a:ext cx="4320480" cy="1800200"/>
          </a:xfrm>
          <a:prstGeom prst="wedgeRoundRectCallout">
            <a:avLst>
              <a:gd name="adj1" fmla="val -108910"/>
              <a:gd name="adj2" fmla="val -3476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Каждый человек обязан (я подчеркиваю — обязан) заботиться о своем интеллектуальном развитии. Это его обязанность перед обществом, в котором он живет, и перед самим собой. Основной (но, разумеется, не единственный) способ своего интеллектуального развития — чтение. 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Д.С.Лихачев</a:t>
            </a:r>
            <a:endParaRPr lang="ru-RU" sz="1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 ТЕМОЙ 2017-2018 </a:t>
            </a:r>
            <a:r>
              <a:rPr lang="ru-RU" sz="14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уч.год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1061487"/>
              </p:ext>
            </p:extLst>
          </p:nvPr>
        </p:nvGraphicFramePr>
        <p:xfrm>
          <a:off x="251520" y="836712"/>
          <a:ext cx="6264696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 descr="C:\Users\chip\Desktop\ИНФОГРАФИКА\ПРОЗР\схемы\business-growth-graph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49080"/>
            <a:ext cx="5364088" cy="2753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588224" y="3429000"/>
            <a:ext cx="2339752" cy="864096"/>
          </a:xfrm>
          <a:prstGeom prst="wedgeRoundRectCallout">
            <a:avLst>
              <a:gd name="adj1" fmla="val -75278"/>
              <a:gd name="adj2" fmla="val 1273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и планирование – основа успешной деятельности.</a:t>
            </a:r>
          </a:p>
          <a:p>
            <a:pPr algn="ctr"/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А.Поляков</a:t>
            </a:r>
            <a:endParaRPr lang="ru-RU" sz="1400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C:\Users\chip\Desktop\ИНФОГРАФИКА\ПРОЗР\rassilka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21088"/>
            <a:ext cx="2192776" cy="2192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021288"/>
            <a:ext cx="8075240" cy="10487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ВЫВОДЫ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Ожидаемые результаты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547664" y="764704"/>
          <a:ext cx="612068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7" descr="I:\ИНФОГРАФИКА\ПРОЗР\Checklist-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17032"/>
            <a:ext cx="1988738" cy="2628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 3"/>
          <p:cNvSpPr/>
          <p:nvPr/>
        </p:nvSpPr>
        <p:spPr>
          <a:xfrm>
            <a:off x="1979712" y="3429000"/>
            <a:ext cx="5616624" cy="3024336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Овал 8"/>
          <p:cNvSpPr/>
          <p:nvPr/>
        </p:nvSpPr>
        <p:spPr>
          <a:xfrm>
            <a:off x="2699792" y="5517232"/>
            <a:ext cx="141161" cy="14116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Овал 9"/>
          <p:cNvSpPr/>
          <p:nvPr/>
        </p:nvSpPr>
        <p:spPr>
          <a:xfrm>
            <a:off x="4355976" y="4581128"/>
            <a:ext cx="255176" cy="2551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966938"/>
              <a:satOff val="19906"/>
              <a:lumOff val="4314"/>
              <a:alphaOff val="0"/>
            </a:schemeClr>
          </a:fillRef>
          <a:effectRef idx="0">
            <a:schemeClr val="accent5">
              <a:hueOff val="-4966938"/>
              <a:satOff val="19906"/>
              <a:lumOff val="4314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Овал 10"/>
          <p:cNvSpPr/>
          <p:nvPr/>
        </p:nvSpPr>
        <p:spPr>
          <a:xfrm>
            <a:off x="6228184" y="4077072"/>
            <a:ext cx="352903" cy="35290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Заголовок 4"/>
          <p:cNvSpPr txBox="1">
            <a:spLocks/>
          </p:cNvSpPr>
          <p:nvPr/>
        </p:nvSpPr>
        <p:spPr>
          <a:xfrm>
            <a:off x="3383360" y="6324592"/>
            <a:ext cx="5760640" cy="533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771800" y="5733256"/>
            <a:ext cx="3652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Добиться  высоких результатов сдачи учениками ГИА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4427984" y="5013176"/>
            <a:ext cx="40324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целенаправленной системы работы по подготовке к олимпиадам, получение положительных результатов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00192" y="4293096"/>
            <a:ext cx="3456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</a:p>
          <a:p>
            <a:pPr lvl="0" algn="ctr"/>
            <a:r>
              <a:rPr lang="ru-RU" sz="14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профессионального роста</a:t>
            </a:r>
          </a:p>
          <a:p>
            <a:pPr lvl="0" algn="ctr"/>
            <a:r>
              <a:rPr lang="ru-RU" sz="14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педагогов</a:t>
            </a:r>
            <a:endParaRPr lang="ru-RU" sz="14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312</Words>
  <Application>Microsoft Office PowerPoint</Application>
  <PresentationFormat>Экран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район Республики Татарстан</vt:lpstr>
      <vt:lpstr>Срочно продумать какие у нас есть проблемы , пути и возможности решения проблемы!</vt:lpstr>
      <vt:lpstr>  Тема методического проекта МБОУ Ромодановской СОШ на 2017-2018 уч.год  «Повышение читательской грамотности»</vt:lpstr>
      <vt:lpstr>ЭТАПЫ РАБОТЫ НАД  ТЕМОЙ 2017-2018 уч.год </vt:lpstr>
      <vt:lpstr>ВЫВОДЫ Ожидаемые результаты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«Повышение читательской грамотности»</dc:title>
  <dc:creator>РСОШ</dc:creator>
  <cp:lastModifiedBy>РСОШ</cp:lastModifiedBy>
  <cp:revision>19</cp:revision>
  <dcterms:created xsi:type="dcterms:W3CDTF">2017-08-12T05:59:53Z</dcterms:created>
  <dcterms:modified xsi:type="dcterms:W3CDTF">2017-08-17T11:46:12Z</dcterms:modified>
</cp:coreProperties>
</file>